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75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8" name="Shape 12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1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 0">
    <p:bg>
      <p:bgPr>
        <a:solidFill>
          <a:srgbClr val="4141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99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FFFFFF"/>
                </a:solidFill>
              </a:defRPr>
            </a:lvl1pPr>
            <a:lvl2pPr marL="718457" indent="-261257">
              <a:defRPr sz="3200">
                <a:solidFill>
                  <a:srgbClr val="FFFFFF"/>
                </a:solidFill>
              </a:defRPr>
            </a:lvl2pPr>
            <a:lvl3pPr marL="1219200" indent="-304800">
              <a:defRPr sz="3200">
                <a:solidFill>
                  <a:srgbClr val="FFFFFF"/>
                </a:solidFill>
              </a:defRPr>
            </a:lvl3pPr>
            <a:lvl4pPr marL="1737360" indent="-365760">
              <a:defRPr sz="3200">
                <a:solidFill>
                  <a:srgbClr val="FFFFFF"/>
                </a:solidFill>
              </a:defRPr>
            </a:lvl4pPr>
            <a:lvl5pPr marL="2194560" indent="-365760">
              <a:defRPr sz="3200">
                <a:solidFill>
                  <a:srgbClr val="FFFFFF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00" name="Текст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Текст заголовка</a:t>
            </a:r>
          </a:p>
        </p:txBody>
      </p:sp>
      <p:sp>
        <p:nvSpPr>
          <p:cNvPr id="109" name="Рисунок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1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1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 0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19" name="Рисунок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2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>
                <a:solidFill>
                  <a:srgbClr val="FFFFFF"/>
                </a:solidFill>
              </a:defRPr>
            </a:lvl1pPr>
            <a:lvl2pPr marL="0" indent="457200">
              <a:buSzTx/>
              <a:buFontTx/>
              <a:buNone/>
              <a:defRPr sz="1600">
                <a:solidFill>
                  <a:srgbClr val="FFFFFF"/>
                </a:solidFill>
              </a:defRPr>
            </a:lvl2pPr>
            <a:lvl3pPr marL="0" indent="914400">
              <a:buSzTx/>
              <a:buFontTx/>
              <a:buNone/>
              <a:defRPr sz="1600">
                <a:solidFill>
                  <a:srgbClr val="FFFFFF"/>
                </a:solidFill>
              </a:defRPr>
            </a:lvl3pPr>
            <a:lvl4pPr marL="0" indent="1371600">
              <a:buSzTx/>
              <a:buFontTx/>
              <a:buNone/>
              <a:defRPr sz="1600">
                <a:solidFill>
                  <a:srgbClr val="FFFFFF"/>
                </a:solidFill>
              </a:defRPr>
            </a:lvl4pPr>
            <a:lvl5pPr marL="0" indent="1828800">
              <a:buSzTx/>
              <a:buFontTx/>
              <a:buNone/>
              <a:defRPr sz="1600">
                <a:solidFill>
                  <a:srgbClr val="FFFFFF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2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 0">
    <p:bg>
      <p:bgPr>
        <a:solidFill>
          <a:srgbClr val="4141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0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3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8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7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8" name="Текст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 слайд 0">
    <p:bg>
      <p:bgPr>
        <a:solidFill>
          <a:srgbClr val="4141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Текст заголовка</a:t>
            </a:r>
          </a:p>
        </p:txBody>
      </p:sp>
      <p:sp>
        <p:nvSpPr>
          <p:cNvPr id="89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0" name="Текст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9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zvezdakimry.ru/" TargetMode="External"/><Relationship Id="rId2" Type="http://schemas.openxmlformats.org/officeDocument/2006/relationships/hyperlink" Target="https://gorod-kimry.ru/news/2517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zvezdakimry.ru/o-kompanii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5" descr="Рисунок 5">
            <a:extLst>
              <a:ext uri="{FF2B5EF4-FFF2-40B4-BE49-F238E27FC236}">
                <a16:creationId xmlns:a16="http://schemas.microsoft.com/office/drawing/2014/main" id="{E71EAE19-EA7A-4B5C-A34F-65258008194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8668"/>
            <a:ext cx="7579151" cy="6874939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Рисунок 6" descr="Рисунок 6">
            <a:extLst>
              <a:ext uri="{FF2B5EF4-FFF2-40B4-BE49-F238E27FC236}">
                <a16:creationId xmlns:a16="http://schemas.microsoft.com/office/drawing/2014/main" id="{C7AF08AC-7D21-45C0-ACF7-40223CF1F72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90095" y="8668"/>
            <a:ext cx="6601905" cy="6857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6" h="21600" extrusionOk="0">
                <a:moveTo>
                  <a:pt x="3776" y="0"/>
                </a:moveTo>
                <a:lnTo>
                  <a:pt x="4190" y="138"/>
                </a:lnTo>
                <a:cubicBezTo>
                  <a:pt x="4371" y="199"/>
                  <a:pt x="4553" y="258"/>
                  <a:pt x="4736" y="309"/>
                </a:cubicBezTo>
                <a:cubicBezTo>
                  <a:pt x="4684" y="422"/>
                  <a:pt x="4631" y="400"/>
                  <a:pt x="4579" y="389"/>
                </a:cubicBezTo>
                <a:cubicBezTo>
                  <a:pt x="4263" y="343"/>
                  <a:pt x="3938" y="309"/>
                  <a:pt x="3634" y="184"/>
                </a:cubicBezTo>
                <a:cubicBezTo>
                  <a:pt x="3560" y="161"/>
                  <a:pt x="3476" y="161"/>
                  <a:pt x="3444" y="240"/>
                </a:cubicBezTo>
                <a:cubicBezTo>
                  <a:pt x="3392" y="354"/>
                  <a:pt x="3465" y="422"/>
                  <a:pt x="3539" y="479"/>
                </a:cubicBezTo>
                <a:cubicBezTo>
                  <a:pt x="3665" y="581"/>
                  <a:pt x="3813" y="559"/>
                  <a:pt x="3949" y="570"/>
                </a:cubicBezTo>
                <a:cubicBezTo>
                  <a:pt x="4327" y="627"/>
                  <a:pt x="4506" y="785"/>
                  <a:pt x="4590" y="1149"/>
                </a:cubicBezTo>
                <a:cubicBezTo>
                  <a:pt x="4264" y="1001"/>
                  <a:pt x="3939" y="1183"/>
                  <a:pt x="3624" y="1081"/>
                </a:cubicBezTo>
                <a:cubicBezTo>
                  <a:pt x="3539" y="1059"/>
                  <a:pt x="3412" y="1093"/>
                  <a:pt x="3454" y="1218"/>
                </a:cubicBezTo>
                <a:cubicBezTo>
                  <a:pt x="3496" y="1331"/>
                  <a:pt x="3634" y="1421"/>
                  <a:pt x="3393" y="1399"/>
                </a:cubicBezTo>
                <a:cubicBezTo>
                  <a:pt x="3214" y="1387"/>
                  <a:pt x="3161" y="1251"/>
                  <a:pt x="3109" y="1104"/>
                </a:cubicBezTo>
                <a:cubicBezTo>
                  <a:pt x="3067" y="1024"/>
                  <a:pt x="2950" y="978"/>
                  <a:pt x="2866" y="1024"/>
                </a:cubicBezTo>
                <a:cubicBezTo>
                  <a:pt x="2761" y="1069"/>
                  <a:pt x="2793" y="1194"/>
                  <a:pt x="2793" y="1285"/>
                </a:cubicBezTo>
                <a:cubicBezTo>
                  <a:pt x="2783" y="1455"/>
                  <a:pt x="2867" y="1535"/>
                  <a:pt x="3014" y="1569"/>
                </a:cubicBezTo>
                <a:cubicBezTo>
                  <a:pt x="3193" y="1614"/>
                  <a:pt x="3371" y="1671"/>
                  <a:pt x="3602" y="1739"/>
                </a:cubicBezTo>
                <a:cubicBezTo>
                  <a:pt x="3350" y="1852"/>
                  <a:pt x="3160" y="1830"/>
                  <a:pt x="2971" y="1739"/>
                </a:cubicBezTo>
                <a:cubicBezTo>
                  <a:pt x="2740" y="1637"/>
                  <a:pt x="2436" y="1501"/>
                  <a:pt x="2247" y="1626"/>
                </a:cubicBezTo>
                <a:cubicBezTo>
                  <a:pt x="1963" y="1808"/>
                  <a:pt x="1732" y="1694"/>
                  <a:pt x="1479" y="1660"/>
                </a:cubicBezTo>
                <a:cubicBezTo>
                  <a:pt x="954" y="1592"/>
                  <a:pt x="1281" y="1489"/>
                  <a:pt x="755" y="1432"/>
                </a:cubicBezTo>
                <a:cubicBezTo>
                  <a:pt x="545" y="1410"/>
                  <a:pt x="324" y="1319"/>
                  <a:pt x="20" y="1444"/>
                </a:cubicBezTo>
                <a:cubicBezTo>
                  <a:pt x="1396" y="2102"/>
                  <a:pt x="2047" y="2056"/>
                  <a:pt x="3276" y="2862"/>
                </a:cubicBezTo>
                <a:cubicBezTo>
                  <a:pt x="3224" y="2942"/>
                  <a:pt x="3171" y="2909"/>
                  <a:pt x="3119" y="2898"/>
                </a:cubicBezTo>
                <a:cubicBezTo>
                  <a:pt x="3035" y="2886"/>
                  <a:pt x="2930" y="2840"/>
                  <a:pt x="2909" y="2988"/>
                </a:cubicBezTo>
                <a:cubicBezTo>
                  <a:pt x="2899" y="3101"/>
                  <a:pt x="2961" y="3159"/>
                  <a:pt x="3066" y="3170"/>
                </a:cubicBezTo>
                <a:cubicBezTo>
                  <a:pt x="3370" y="3215"/>
                  <a:pt x="3644" y="3374"/>
                  <a:pt x="3918" y="3510"/>
                </a:cubicBezTo>
                <a:cubicBezTo>
                  <a:pt x="4044" y="3567"/>
                  <a:pt x="4179" y="3647"/>
                  <a:pt x="4127" y="3851"/>
                </a:cubicBezTo>
                <a:cubicBezTo>
                  <a:pt x="4022" y="3908"/>
                  <a:pt x="3949" y="3828"/>
                  <a:pt x="3864" y="3816"/>
                </a:cubicBezTo>
                <a:cubicBezTo>
                  <a:pt x="3780" y="3805"/>
                  <a:pt x="3581" y="3851"/>
                  <a:pt x="3634" y="3885"/>
                </a:cubicBezTo>
                <a:cubicBezTo>
                  <a:pt x="3875" y="4010"/>
                  <a:pt x="3434" y="4316"/>
                  <a:pt x="3728" y="4316"/>
                </a:cubicBezTo>
                <a:cubicBezTo>
                  <a:pt x="4212" y="4316"/>
                  <a:pt x="4474" y="4861"/>
                  <a:pt x="4936" y="4872"/>
                </a:cubicBezTo>
                <a:cubicBezTo>
                  <a:pt x="5009" y="4873"/>
                  <a:pt x="5042" y="4974"/>
                  <a:pt x="5042" y="5054"/>
                </a:cubicBezTo>
                <a:cubicBezTo>
                  <a:pt x="5042" y="5156"/>
                  <a:pt x="4968" y="5167"/>
                  <a:pt x="4894" y="5179"/>
                </a:cubicBezTo>
                <a:cubicBezTo>
                  <a:pt x="4779" y="5190"/>
                  <a:pt x="4653" y="5055"/>
                  <a:pt x="4506" y="5248"/>
                </a:cubicBezTo>
                <a:cubicBezTo>
                  <a:pt x="4779" y="5361"/>
                  <a:pt x="5062" y="5474"/>
                  <a:pt x="5052" y="5860"/>
                </a:cubicBezTo>
                <a:cubicBezTo>
                  <a:pt x="5052" y="5962"/>
                  <a:pt x="5167" y="6007"/>
                  <a:pt x="5251" y="6030"/>
                </a:cubicBezTo>
                <a:cubicBezTo>
                  <a:pt x="5398" y="6075"/>
                  <a:pt x="5514" y="6144"/>
                  <a:pt x="5598" y="6291"/>
                </a:cubicBezTo>
                <a:cubicBezTo>
                  <a:pt x="5598" y="6325"/>
                  <a:pt x="5598" y="6348"/>
                  <a:pt x="5598" y="6382"/>
                </a:cubicBezTo>
                <a:cubicBezTo>
                  <a:pt x="5577" y="6734"/>
                  <a:pt x="5368" y="6723"/>
                  <a:pt x="5137" y="6666"/>
                </a:cubicBezTo>
                <a:cubicBezTo>
                  <a:pt x="4863" y="6598"/>
                  <a:pt x="4590" y="6461"/>
                  <a:pt x="4296" y="6586"/>
                </a:cubicBezTo>
                <a:cubicBezTo>
                  <a:pt x="4706" y="6757"/>
                  <a:pt x="5157" y="6768"/>
                  <a:pt x="5535" y="7006"/>
                </a:cubicBezTo>
                <a:cubicBezTo>
                  <a:pt x="4127" y="7052"/>
                  <a:pt x="2888" y="6291"/>
                  <a:pt x="1523" y="5996"/>
                </a:cubicBezTo>
                <a:cubicBezTo>
                  <a:pt x="1565" y="6189"/>
                  <a:pt x="1679" y="6235"/>
                  <a:pt x="1773" y="6258"/>
                </a:cubicBezTo>
                <a:cubicBezTo>
                  <a:pt x="2278" y="6405"/>
                  <a:pt x="2720" y="6700"/>
                  <a:pt x="3182" y="6950"/>
                </a:cubicBezTo>
                <a:cubicBezTo>
                  <a:pt x="3371" y="7052"/>
                  <a:pt x="3507" y="7166"/>
                  <a:pt x="3581" y="7381"/>
                </a:cubicBezTo>
                <a:cubicBezTo>
                  <a:pt x="3644" y="7586"/>
                  <a:pt x="3770" y="7677"/>
                  <a:pt x="4001" y="7620"/>
                </a:cubicBezTo>
                <a:cubicBezTo>
                  <a:pt x="4190" y="7575"/>
                  <a:pt x="4391" y="7597"/>
                  <a:pt x="4590" y="7620"/>
                </a:cubicBezTo>
                <a:cubicBezTo>
                  <a:pt x="4811" y="7643"/>
                  <a:pt x="5063" y="7870"/>
                  <a:pt x="5010" y="7995"/>
                </a:cubicBezTo>
                <a:cubicBezTo>
                  <a:pt x="4905" y="8199"/>
                  <a:pt x="4726" y="8096"/>
                  <a:pt x="4579" y="8074"/>
                </a:cubicBezTo>
                <a:cubicBezTo>
                  <a:pt x="4400" y="8051"/>
                  <a:pt x="4075" y="7995"/>
                  <a:pt x="4075" y="8018"/>
                </a:cubicBezTo>
                <a:cubicBezTo>
                  <a:pt x="3960" y="8528"/>
                  <a:pt x="3696" y="8142"/>
                  <a:pt x="3507" y="8142"/>
                </a:cubicBezTo>
                <a:cubicBezTo>
                  <a:pt x="3329" y="8143"/>
                  <a:pt x="3151" y="8085"/>
                  <a:pt x="2982" y="8040"/>
                </a:cubicBezTo>
                <a:cubicBezTo>
                  <a:pt x="2762" y="7983"/>
                  <a:pt x="2562" y="8085"/>
                  <a:pt x="2351" y="8108"/>
                </a:cubicBezTo>
                <a:cubicBezTo>
                  <a:pt x="2162" y="8130"/>
                  <a:pt x="2268" y="8426"/>
                  <a:pt x="2152" y="8551"/>
                </a:cubicBezTo>
                <a:cubicBezTo>
                  <a:pt x="2131" y="8585"/>
                  <a:pt x="2110" y="8585"/>
                  <a:pt x="2089" y="8585"/>
                </a:cubicBezTo>
                <a:cubicBezTo>
                  <a:pt x="2026" y="9471"/>
                  <a:pt x="923" y="9255"/>
                  <a:pt x="923" y="9289"/>
                </a:cubicBezTo>
                <a:cubicBezTo>
                  <a:pt x="828" y="9346"/>
                  <a:pt x="713" y="9209"/>
                  <a:pt x="598" y="9345"/>
                </a:cubicBezTo>
                <a:cubicBezTo>
                  <a:pt x="1091" y="9969"/>
                  <a:pt x="1847" y="10117"/>
                  <a:pt x="2519" y="10582"/>
                </a:cubicBezTo>
                <a:cubicBezTo>
                  <a:pt x="1962" y="10741"/>
                  <a:pt x="1637" y="10197"/>
                  <a:pt x="1227" y="10265"/>
                </a:cubicBezTo>
                <a:cubicBezTo>
                  <a:pt x="1027" y="10435"/>
                  <a:pt x="1627" y="10708"/>
                  <a:pt x="1049" y="10788"/>
                </a:cubicBezTo>
                <a:cubicBezTo>
                  <a:pt x="1301" y="10935"/>
                  <a:pt x="1480" y="11082"/>
                  <a:pt x="1659" y="11252"/>
                </a:cubicBezTo>
                <a:cubicBezTo>
                  <a:pt x="1963" y="11559"/>
                  <a:pt x="2027" y="11764"/>
                  <a:pt x="1880" y="12172"/>
                </a:cubicBezTo>
                <a:cubicBezTo>
                  <a:pt x="1785" y="12445"/>
                  <a:pt x="1647" y="12695"/>
                  <a:pt x="1773" y="13012"/>
                </a:cubicBezTo>
                <a:cubicBezTo>
                  <a:pt x="1858" y="13228"/>
                  <a:pt x="1826" y="13376"/>
                  <a:pt x="1511" y="13274"/>
                </a:cubicBezTo>
                <a:cubicBezTo>
                  <a:pt x="1175" y="13172"/>
                  <a:pt x="1048" y="13364"/>
                  <a:pt x="1132" y="13750"/>
                </a:cubicBezTo>
                <a:cubicBezTo>
                  <a:pt x="1185" y="14000"/>
                  <a:pt x="1133" y="14079"/>
                  <a:pt x="902" y="14045"/>
                </a:cubicBezTo>
                <a:cubicBezTo>
                  <a:pt x="649" y="14011"/>
                  <a:pt x="408" y="13853"/>
                  <a:pt x="93" y="13932"/>
                </a:cubicBezTo>
                <a:cubicBezTo>
                  <a:pt x="345" y="14387"/>
                  <a:pt x="881" y="14250"/>
                  <a:pt x="1175" y="14681"/>
                </a:cubicBezTo>
                <a:cubicBezTo>
                  <a:pt x="829" y="14681"/>
                  <a:pt x="556" y="14681"/>
                  <a:pt x="304" y="14590"/>
                </a:cubicBezTo>
                <a:cubicBezTo>
                  <a:pt x="198" y="14556"/>
                  <a:pt x="83" y="14511"/>
                  <a:pt x="20" y="14648"/>
                </a:cubicBezTo>
                <a:cubicBezTo>
                  <a:pt x="-54" y="14806"/>
                  <a:pt x="93" y="14862"/>
                  <a:pt x="177" y="14885"/>
                </a:cubicBezTo>
                <a:cubicBezTo>
                  <a:pt x="419" y="14964"/>
                  <a:pt x="608" y="15146"/>
                  <a:pt x="818" y="15294"/>
                </a:cubicBezTo>
                <a:cubicBezTo>
                  <a:pt x="1270" y="15612"/>
                  <a:pt x="1764" y="15884"/>
                  <a:pt x="2142" y="16406"/>
                </a:cubicBezTo>
                <a:cubicBezTo>
                  <a:pt x="1669" y="16270"/>
                  <a:pt x="1312" y="15953"/>
                  <a:pt x="860" y="15896"/>
                </a:cubicBezTo>
                <a:cubicBezTo>
                  <a:pt x="1249" y="16373"/>
                  <a:pt x="1743" y="16691"/>
                  <a:pt x="2205" y="17042"/>
                </a:cubicBezTo>
                <a:cubicBezTo>
                  <a:pt x="2342" y="17145"/>
                  <a:pt x="2478" y="17213"/>
                  <a:pt x="2499" y="17429"/>
                </a:cubicBezTo>
                <a:cubicBezTo>
                  <a:pt x="2562" y="17849"/>
                  <a:pt x="2730" y="18190"/>
                  <a:pt x="3109" y="18371"/>
                </a:cubicBezTo>
                <a:cubicBezTo>
                  <a:pt x="3109" y="18371"/>
                  <a:pt x="3088" y="18438"/>
                  <a:pt x="3077" y="18472"/>
                </a:cubicBezTo>
                <a:cubicBezTo>
                  <a:pt x="2846" y="18484"/>
                  <a:pt x="2667" y="18234"/>
                  <a:pt x="2383" y="18325"/>
                </a:cubicBezTo>
                <a:cubicBezTo>
                  <a:pt x="2667" y="18666"/>
                  <a:pt x="2898" y="18961"/>
                  <a:pt x="3287" y="19120"/>
                </a:cubicBezTo>
                <a:cubicBezTo>
                  <a:pt x="3602" y="19245"/>
                  <a:pt x="3990" y="19325"/>
                  <a:pt x="4222" y="19734"/>
                </a:cubicBezTo>
                <a:cubicBezTo>
                  <a:pt x="3959" y="19813"/>
                  <a:pt x="3760" y="19711"/>
                  <a:pt x="3560" y="19642"/>
                </a:cubicBezTo>
                <a:cubicBezTo>
                  <a:pt x="3256" y="19529"/>
                  <a:pt x="2950" y="19404"/>
                  <a:pt x="2645" y="19290"/>
                </a:cubicBezTo>
                <a:cubicBezTo>
                  <a:pt x="2530" y="19245"/>
                  <a:pt x="2405" y="19222"/>
                  <a:pt x="2331" y="19426"/>
                </a:cubicBezTo>
                <a:cubicBezTo>
                  <a:pt x="2720" y="19472"/>
                  <a:pt x="2950" y="19745"/>
                  <a:pt x="3192" y="20006"/>
                </a:cubicBezTo>
                <a:cubicBezTo>
                  <a:pt x="3328" y="20154"/>
                  <a:pt x="3445" y="20347"/>
                  <a:pt x="3687" y="20279"/>
                </a:cubicBezTo>
                <a:cubicBezTo>
                  <a:pt x="3813" y="20245"/>
                  <a:pt x="3896" y="20346"/>
                  <a:pt x="3886" y="20482"/>
                </a:cubicBezTo>
                <a:cubicBezTo>
                  <a:pt x="3833" y="20959"/>
                  <a:pt x="4137" y="21118"/>
                  <a:pt x="4452" y="21209"/>
                </a:cubicBezTo>
                <a:cubicBezTo>
                  <a:pt x="4684" y="21277"/>
                  <a:pt x="4902" y="21379"/>
                  <a:pt x="5116" y="21492"/>
                </a:cubicBezTo>
                <a:lnTo>
                  <a:pt x="5312" y="21600"/>
                </a:lnTo>
                <a:lnTo>
                  <a:pt x="21546" y="21600"/>
                </a:lnTo>
                <a:lnTo>
                  <a:pt x="21546" y="0"/>
                </a:lnTo>
                <a:lnTo>
                  <a:pt x="3776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3D54F616-B4F3-4AE7-87CC-9F4EB5A54D3D}"/>
              </a:ext>
            </a:extLst>
          </p:cNvPr>
          <p:cNvSpPr txBox="1">
            <a:spLocks/>
          </p:cNvSpPr>
          <p:nvPr/>
        </p:nvSpPr>
        <p:spPr>
          <a:xfrm>
            <a:off x="1112777" y="671747"/>
            <a:ext cx="5049211" cy="1985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FFFFFF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algn="ctr" hangingPunct="1"/>
            <a:r>
              <a:rPr lang="ru-RU" b="1" dirty="0">
                <a:solidFill>
                  <a:schemeClr val="tx1"/>
                </a:solidFill>
              </a:rPr>
              <a:t>Прошлое и настоящее фабрики "Красная звезда". </a:t>
            </a:r>
          </a:p>
        </p:txBody>
      </p:sp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id="{7C332CFD-7F67-4F38-9EEB-E339B416F8EB}"/>
              </a:ext>
            </a:extLst>
          </p:cNvPr>
          <p:cNvSpPr txBox="1">
            <a:spLocks/>
          </p:cNvSpPr>
          <p:nvPr/>
        </p:nvSpPr>
        <p:spPr>
          <a:xfrm>
            <a:off x="0" y="5081048"/>
            <a:ext cx="6239152" cy="19618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>
              <a:defRPr sz="1800">
                <a:solidFill>
                  <a:srgbClr val="FFFFFF"/>
                </a:solidFill>
              </a:defRPr>
            </a:pPr>
            <a:r>
              <a:rPr lang="ru-RU" sz="1800">
                <a:solidFill>
                  <a:schemeClr val="tx1"/>
                </a:solidFill>
              </a:rPr>
              <a:t>Подготовили обучающиеся  9 класса МОУ «Средней школы №16» Белозёров Никита, Лазарев Матвей и Домрачева Яна.</a:t>
            </a:r>
          </a:p>
          <a:p>
            <a:pPr hangingPunct="1">
              <a:defRPr sz="1800">
                <a:solidFill>
                  <a:srgbClr val="FFFFFF"/>
                </a:solidFill>
              </a:defRPr>
            </a:pPr>
            <a:r>
              <a:rPr lang="ru-RU" sz="1800">
                <a:solidFill>
                  <a:schemeClr val="tx1"/>
                </a:solidFill>
              </a:rPr>
              <a:t>Под руководством Овчинниковой Евгении Викторовны и Абакумовой Натальи Валентиновны.</a:t>
            </a:r>
            <a:endParaRPr lang="ru-RU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8425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fill="hold" grpId="0" nodeType="afterEffect">
                                  <p:stCondLst>
                                    <p:cond delay="2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4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 advAuto="0"/>
      <p:bldP spid="7" grpId="1" animBg="1" advAuto="0"/>
      <p:bldP spid="8" grpId="0" build="p" animBg="1" advAuto="0"/>
      <p:bldP spid="8" grpId="1" build="p" bldLvl="5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Rectangle 18"/>
          <p:cNvSpPr/>
          <p:nvPr/>
        </p:nvSpPr>
        <p:spPr>
          <a:xfrm>
            <a:off x="-2" y="0"/>
            <a:ext cx="12188954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7" name="Rectangle 20"/>
          <p:cNvSpPr/>
          <p:nvPr/>
        </p:nvSpPr>
        <p:spPr>
          <a:xfrm>
            <a:off x="187387" y="181575"/>
            <a:ext cx="11823639" cy="650109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88" name="Рисунок 4" descr="Рисунок 4"/>
          <p:cNvPicPr>
            <a:picLocks noChangeAspect="1"/>
          </p:cNvPicPr>
          <p:nvPr/>
        </p:nvPicPr>
        <p:blipFill>
          <a:blip r:embed="rId2" cstate="email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0500" y="182879"/>
            <a:ext cx="11823638" cy="6499785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Заголовок 1"/>
          <p:cNvSpPr txBox="1">
            <a:spLocks noGrp="1"/>
          </p:cNvSpPr>
          <p:nvPr>
            <p:ph type="title"/>
          </p:nvPr>
        </p:nvSpPr>
        <p:spPr>
          <a:xfrm>
            <a:off x="333080" y="602179"/>
            <a:ext cx="5024487" cy="234841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algn="ctr" defTabSz="758951">
              <a:defRPr sz="2988">
                <a:solidFill>
                  <a:srgbClr val="FFFFFF"/>
                </a:solidFill>
              </a:defRPr>
            </a:pPr>
            <a:r>
              <a:rPr b="1" dirty="0"/>
              <a:t>    И </a:t>
            </a:r>
            <a:r>
              <a:rPr b="1" dirty="0" err="1"/>
              <a:t>детский</a:t>
            </a:r>
            <a:r>
              <a:rPr b="1" dirty="0"/>
              <a:t> </a:t>
            </a:r>
            <a:r>
              <a:rPr b="1" dirty="0" err="1"/>
              <a:t>загородный</a:t>
            </a:r>
            <a:r>
              <a:rPr b="1" dirty="0"/>
              <a:t> </a:t>
            </a:r>
            <a:r>
              <a:rPr b="1" dirty="0" err="1"/>
              <a:t>лагерь</a:t>
            </a:r>
            <a:r>
              <a:rPr b="1" dirty="0"/>
              <a:t>  «</a:t>
            </a:r>
            <a:r>
              <a:rPr b="1" dirty="0" err="1"/>
              <a:t>Звёздочка</a:t>
            </a:r>
            <a:r>
              <a:rPr b="1" dirty="0"/>
              <a:t>»</a:t>
            </a:r>
            <a:r>
              <a:rPr lang="ru-RU" b="1" dirty="0"/>
              <a:t>, </a:t>
            </a:r>
            <a:br>
              <a:rPr lang="ru-RU" b="1" dirty="0"/>
            </a:br>
            <a:r>
              <a:rPr lang="ru-RU" b="1" dirty="0"/>
              <a:t>который</a:t>
            </a:r>
            <a:r>
              <a:rPr b="1" dirty="0"/>
              <a:t> </a:t>
            </a:r>
            <a:r>
              <a:rPr lang="ru-RU" b="1" dirty="0"/>
              <a:t>принимал ежегодно</a:t>
            </a:r>
            <a:r>
              <a:rPr b="1" dirty="0"/>
              <a:t> </a:t>
            </a:r>
            <a:r>
              <a:rPr lang="ru-RU" b="1" dirty="0"/>
              <a:t>кимрских ребят</a:t>
            </a:r>
            <a:r>
              <a:rPr b="1" dirty="0"/>
              <a:t> с 7 </a:t>
            </a:r>
            <a:r>
              <a:rPr b="1" dirty="0" err="1"/>
              <a:t>до</a:t>
            </a:r>
            <a:r>
              <a:rPr b="1" dirty="0"/>
              <a:t> 18 </a:t>
            </a:r>
            <a:r>
              <a:rPr b="1" dirty="0" err="1"/>
              <a:t>лет</a:t>
            </a:r>
            <a:r>
              <a:rPr lang="ru-RU" b="1" dirty="0"/>
              <a:t> для летнего отдыха.</a:t>
            </a:r>
            <a:endParaRPr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7FA35E2-EB0B-48B2-9F4C-08B02DB15A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5766" y="320511"/>
            <a:ext cx="6033154" cy="636897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" grpId="1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 descr="Рисунок 6">
            <a:extLst>
              <a:ext uri="{FF2B5EF4-FFF2-40B4-BE49-F238E27FC236}">
                <a16:creationId xmlns:a16="http://schemas.microsoft.com/office/drawing/2014/main" id="{22A4EB54-B733-4ED6-B347-56C9158BCAC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7054915" y="1720915"/>
            <a:ext cx="6858003" cy="3416167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Рисунок 26" descr="Рисунок 26">
            <a:extLst>
              <a:ext uri="{FF2B5EF4-FFF2-40B4-BE49-F238E27FC236}">
                <a16:creationId xmlns:a16="http://schemas.microsoft.com/office/drawing/2014/main" id="{2D012D18-1A7C-4A23-8325-8C397ED0426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4453141" y="2492286"/>
            <a:ext cx="4393273" cy="4585993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Рисунок 4" descr="Рисунок 4">
            <a:extLst>
              <a:ext uri="{FF2B5EF4-FFF2-40B4-BE49-F238E27FC236}">
                <a16:creationId xmlns:a16="http://schemas.microsoft.com/office/drawing/2014/main" id="{6F82D7F0-B797-4FA8-8A0A-BA28B2B59B1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56779" y="-4"/>
            <a:ext cx="4585993" cy="2627467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Рисунок 7" descr="Рисунок 7">
            <a:extLst>
              <a:ext uri="{FF2B5EF4-FFF2-40B4-BE49-F238E27FC236}">
                <a16:creationId xmlns:a16="http://schemas.microsoft.com/office/drawing/2014/main" id="{360A6D74-49A3-4A1D-AE93-6428E55AA19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" y="3804920"/>
            <a:ext cx="4381479" cy="305308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FA6DE352-26B1-4616-8CC6-E1C7160A333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9109" y="411479"/>
            <a:ext cx="4216962" cy="3017522"/>
          </a:xfrm>
          <a:prstGeom prst="rect">
            <a:avLst/>
          </a:prstGeom>
        </p:spPr>
        <p:txBody>
          <a:bodyPr/>
          <a:lstStyle/>
          <a:p>
            <a:pPr algn="ctr">
              <a:defRPr sz="2500">
                <a:solidFill>
                  <a:srgbClr val="222A35"/>
                </a:solidFill>
              </a:defRPr>
            </a:pPr>
            <a:r>
              <a:rPr b="1" i="1" dirty="0"/>
              <a:t>В </a:t>
            </a:r>
            <a:r>
              <a:rPr b="1" i="1" dirty="0" err="1"/>
              <a:t>лагере</a:t>
            </a:r>
            <a:r>
              <a:rPr b="1" i="1" dirty="0"/>
              <a:t> </a:t>
            </a:r>
            <a:r>
              <a:rPr b="1" i="1" dirty="0" err="1"/>
              <a:t>работала</a:t>
            </a:r>
            <a:r>
              <a:rPr b="1" i="1" dirty="0"/>
              <a:t> </a:t>
            </a:r>
            <a:r>
              <a:rPr b="1" i="1" dirty="0" err="1"/>
              <a:t>вожатой</a:t>
            </a:r>
            <a:r>
              <a:rPr b="1" i="1" dirty="0"/>
              <a:t> </a:t>
            </a:r>
            <a:br>
              <a:rPr lang="ru-RU" b="1" i="1" dirty="0"/>
            </a:br>
            <a:r>
              <a:rPr b="1" i="1" dirty="0"/>
              <a:t>и </a:t>
            </a:r>
            <a:r>
              <a:rPr b="1" i="1" dirty="0" err="1"/>
              <a:t>воспитателем</a:t>
            </a:r>
            <a:r>
              <a:rPr b="1" i="1" dirty="0"/>
              <a:t>, </a:t>
            </a:r>
            <a:br>
              <a:rPr b="1" i="1" dirty="0"/>
            </a:br>
            <a:r>
              <a:rPr b="1" i="1" dirty="0"/>
              <a:t>  </a:t>
            </a:r>
            <a:r>
              <a:rPr b="1" i="1" dirty="0" err="1"/>
              <a:t>учитель</a:t>
            </a:r>
            <a:r>
              <a:rPr b="1" i="1" dirty="0"/>
              <a:t> </a:t>
            </a:r>
            <a:r>
              <a:rPr b="1" i="1" dirty="0" err="1"/>
              <a:t>музыки</a:t>
            </a:r>
            <a:r>
              <a:rPr b="1" i="1" dirty="0"/>
              <a:t> МОУ «</a:t>
            </a:r>
            <a:r>
              <a:rPr b="1" i="1" dirty="0" err="1"/>
              <a:t>Средняя</a:t>
            </a:r>
            <a:r>
              <a:rPr b="1" i="1" dirty="0"/>
              <a:t> </a:t>
            </a:r>
            <a:r>
              <a:rPr b="1" i="1" dirty="0" err="1"/>
              <a:t>школа</a:t>
            </a:r>
            <a:r>
              <a:rPr b="1" i="1" dirty="0"/>
              <a:t> №16» </a:t>
            </a:r>
            <a:br>
              <a:rPr lang="ru-RU" b="1" i="1" dirty="0"/>
            </a:br>
            <a:r>
              <a:rPr b="1" i="1" dirty="0" err="1"/>
              <a:t>Бакова</a:t>
            </a:r>
            <a:r>
              <a:rPr b="1" i="1" dirty="0"/>
              <a:t> </a:t>
            </a:r>
            <a:br>
              <a:rPr b="1" i="1" dirty="0"/>
            </a:br>
            <a:r>
              <a:rPr b="1" i="1" dirty="0" err="1"/>
              <a:t>Светлана</a:t>
            </a:r>
            <a:r>
              <a:rPr b="1" i="1" dirty="0"/>
              <a:t> </a:t>
            </a:r>
            <a:r>
              <a:rPr b="1" i="1" dirty="0" err="1"/>
              <a:t>Николаевна</a:t>
            </a:r>
            <a:r>
              <a:rPr b="1" i="1" dirty="0"/>
              <a:t> </a:t>
            </a:r>
            <a:br>
              <a:rPr b="1" i="1" dirty="0"/>
            </a:br>
            <a:r>
              <a:rPr b="1" i="1" dirty="0"/>
              <a:t>(</a:t>
            </a:r>
            <a:r>
              <a:rPr b="1" i="1" dirty="0" err="1"/>
              <a:t>фото</a:t>
            </a:r>
            <a:r>
              <a:rPr b="1" i="1" dirty="0"/>
              <a:t> </a:t>
            </a:r>
            <a:r>
              <a:rPr b="1" i="1" dirty="0" err="1"/>
              <a:t>из</a:t>
            </a:r>
            <a:r>
              <a:rPr b="1" i="1" dirty="0"/>
              <a:t> </a:t>
            </a:r>
            <a:r>
              <a:rPr b="1" i="1" dirty="0" err="1"/>
              <a:t>личных</a:t>
            </a:r>
            <a:r>
              <a:rPr b="1" i="1" dirty="0"/>
              <a:t> </a:t>
            </a:r>
            <a:r>
              <a:rPr b="1" i="1" dirty="0" err="1"/>
              <a:t>архивов</a:t>
            </a:r>
            <a:r>
              <a:rPr b="1" i="1" dirty="0"/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15522594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dvAuto="0"/>
      <p:bldP spid="5" grpId="0" animBg="1" advAuto="0"/>
      <p:bldP spid="6" grpId="0" animBg="1" advAuto="0"/>
      <p:bldP spid="7" grpId="0" animBg="1" advAuto="0"/>
      <p:bldP spid="8" grpId="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!!Rectangle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05" name="Рисунок 8" descr="Рисунок 8"/>
          <p:cNvPicPr>
            <a:picLocks noChangeAspect="1"/>
          </p:cNvPicPr>
          <p:nvPr/>
        </p:nvPicPr>
        <p:blipFill>
          <a:blip r:embed="rId2" cstate="email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" y="10"/>
            <a:ext cx="12191981" cy="6857990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Заголовок 1"/>
          <p:cNvSpPr txBox="1">
            <a:spLocks noGrp="1"/>
          </p:cNvSpPr>
          <p:nvPr>
            <p:ph type="title"/>
          </p:nvPr>
        </p:nvSpPr>
        <p:spPr>
          <a:xfrm>
            <a:off x="841248" y="941832"/>
            <a:ext cx="10506458" cy="2057401"/>
          </a:xfrm>
          <a:prstGeom prst="rect">
            <a:avLst/>
          </a:prstGeom>
        </p:spPr>
        <p:txBody>
          <a:bodyPr/>
          <a:lstStyle>
            <a:lvl1pPr>
              <a:defRPr sz="5000"/>
            </a:lvl1pPr>
          </a:lstStyle>
          <a:p>
            <a:r>
              <a:t>Как "Красная звезда" повлияла на развитие города.</a:t>
            </a:r>
          </a:p>
        </p:txBody>
      </p:sp>
      <p:sp>
        <p:nvSpPr>
          <p:cNvPr id="207" name="Rectangle 14"/>
          <p:cNvSpPr/>
          <p:nvPr/>
        </p:nvSpPr>
        <p:spPr>
          <a:xfrm rot="5400000">
            <a:off x="1120139" y="346790"/>
            <a:ext cx="146305" cy="704089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8" name="Rectangle 16"/>
          <p:cNvSpPr/>
          <p:nvPr/>
        </p:nvSpPr>
        <p:spPr>
          <a:xfrm>
            <a:off x="841247" y="3241201"/>
            <a:ext cx="10506458" cy="1828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9" name="Текст 3"/>
          <p:cNvSpPr txBox="1">
            <a:spLocks noGrp="1"/>
          </p:cNvSpPr>
          <p:nvPr>
            <p:ph type="body" sz="half" idx="1"/>
          </p:nvPr>
        </p:nvSpPr>
        <p:spPr>
          <a:xfrm>
            <a:off x="841247" y="3502152"/>
            <a:ext cx="10506458" cy="2670049"/>
          </a:xfrm>
          <a:prstGeom prst="rect">
            <a:avLst/>
          </a:prstGeom>
        </p:spPr>
        <p:txBody>
          <a:bodyPr/>
          <a:lstStyle>
            <a:lvl1pPr marL="0" indent="-224027" defTabSz="896111">
              <a:spcBef>
                <a:spcPts val="900"/>
              </a:spcBef>
              <a:defRPr sz="2352"/>
            </a:lvl1pPr>
          </a:lstStyle>
          <a:p>
            <a:r>
              <a:t>Фабрика начинает успешно развиваться. Уже в следующем, 1928 году она победила во Всероссийском социалистическом соревновании. На денежную премию был построен один из детских садов. Два года спустя построен стадион «Звезда». Количество рабочих достигает 1600 человек. В 1932 году выпущено 2 миллиона 385 тысяч пар обуви. Сдан в эксплуатацию детский загородный лагерь «Звездочка». Открыт новый производственный корпус на улице Володарского. Проводится модернизация оборудования. В главном цехе запущен конвейер. 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" grpId="1" animBg="1" advAuto="0"/>
      <p:bldP spid="209" grpId="2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Rectangle 19"/>
          <p:cNvSpPr/>
          <p:nvPr/>
        </p:nvSpPr>
        <p:spPr>
          <a:xfrm>
            <a:off x="-1" y="0"/>
            <a:ext cx="12191697" cy="685800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12" name="Рисунок 5" descr="Рисунок 5"/>
          <p:cNvPicPr>
            <a:picLocks noChangeAspect="1"/>
          </p:cNvPicPr>
          <p:nvPr/>
        </p:nvPicPr>
        <p:blipFill>
          <a:blip r:embed="rId2" cstate="email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32160" y="1021"/>
            <a:ext cx="9059748" cy="6855890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Заголовок 1"/>
          <p:cNvSpPr txBox="1">
            <a:spLocks noGrp="1"/>
          </p:cNvSpPr>
          <p:nvPr>
            <p:ph type="title"/>
          </p:nvPr>
        </p:nvSpPr>
        <p:spPr>
          <a:xfrm>
            <a:off x="6556099" y="1099671"/>
            <a:ext cx="4972512" cy="3367554"/>
          </a:xfrm>
          <a:prstGeom prst="rect">
            <a:avLst/>
          </a:prstGeom>
        </p:spPr>
        <p:txBody>
          <a:bodyPr anchor="b"/>
          <a:lstStyle>
            <a:lvl1pPr>
              <a:defRPr sz="5600"/>
            </a:lvl1pPr>
          </a:lstStyle>
          <a:p>
            <a:r>
              <a:t>Стадион функционирует и по сей день.</a:t>
            </a:r>
          </a:p>
        </p:txBody>
      </p:sp>
      <p:sp>
        <p:nvSpPr>
          <p:cNvPr id="214" name="Freeform: Shape 21"/>
          <p:cNvSpPr/>
          <p:nvPr/>
        </p:nvSpPr>
        <p:spPr>
          <a:xfrm>
            <a:off x="0" y="3"/>
            <a:ext cx="5859484" cy="68579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92" y="0"/>
                </a:moveTo>
                <a:lnTo>
                  <a:pt x="14607" y="0"/>
                </a:lnTo>
                <a:lnTo>
                  <a:pt x="15224" y="406"/>
                </a:lnTo>
                <a:cubicBezTo>
                  <a:pt x="19118" y="3093"/>
                  <a:pt x="21600" y="7159"/>
                  <a:pt x="21600" y="11711"/>
                </a:cubicBezTo>
                <a:cubicBezTo>
                  <a:pt x="21600" y="15504"/>
                  <a:pt x="19876" y="18960"/>
                  <a:pt x="17048" y="21562"/>
                </a:cubicBezTo>
                <a:lnTo>
                  <a:pt x="17005" y="21600"/>
                </a:lnTo>
                <a:lnTo>
                  <a:pt x="14810" y="21600"/>
                </a:lnTo>
                <a:lnTo>
                  <a:pt x="15384" y="21164"/>
                </a:lnTo>
                <a:cubicBezTo>
                  <a:pt x="18277" y="18745"/>
                  <a:pt x="20067" y="15403"/>
                  <a:pt x="20067" y="11711"/>
                </a:cubicBezTo>
                <a:cubicBezTo>
                  <a:pt x="20067" y="6865"/>
                  <a:pt x="16984" y="2622"/>
                  <a:pt x="12369" y="277"/>
                </a:cubicBezTo>
                <a:close/>
                <a:moveTo>
                  <a:pt x="0" y="0"/>
                </a:moveTo>
                <a:lnTo>
                  <a:pt x="10842" y="0"/>
                </a:lnTo>
                <a:lnTo>
                  <a:pt x="11491" y="278"/>
                </a:lnTo>
                <a:cubicBezTo>
                  <a:pt x="16338" y="2479"/>
                  <a:pt x="19629" y="6774"/>
                  <a:pt x="19629" y="11711"/>
                </a:cubicBezTo>
                <a:cubicBezTo>
                  <a:pt x="19629" y="15301"/>
                  <a:pt x="17888" y="18552"/>
                  <a:pt x="15074" y="20905"/>
                </a:cubicBezTo>
                <a:lnTo>
                  <a:pt x="1416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>
              <a:alpha val="9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15" name="Рисунок 4" descr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2"/>
            <a:ext cx="6095604" cy="68578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4449" y="21600"/>
                </a:lnTo>
                <a:lnTo>
                  <a:pt x="15328" y="20905"/>
                </a:lnTo>
                <a:cubicBezTo>
                  <a:pt x="18033" y="18552"/>
                  <a:pt x="19706" y="15302"/>
                  <a:pt x="19706" y="11711"/>
                </a:cubicBezTo>
                <a:cubicBezTo>
                  <a:pt x="19706" y="6774"/>
                  <a:pt x="16542" y="2479"/>
                  <a:pt x="11882" y="278"/>
                </a:cubicBezTo>
                <a:lnTo>
                  <a:pt x="11259" y="0"/>
                </a:lnTo>
                <a:lnTo>
                  <a:pt x="0" y="0"/>
                </a:lnTo>
                <a:close/>
                <a:moveTo>
                  <a:pt x="12172" y="0"/>
                </a:moveTo>
                <a:lnTo>
                  <a:pt x="12727" y="278"/>
                </a:lnTo>
                <a:cubicBezTo>
                  <a:pt x="17164" y="2622"/>
                  <a:pt x="20126" y="6866"/>
                  <a:pt x="20126" y="11711"/>
                </a:cubicBezTo>
                <a:cubicBezTo>
                  <a:pt x="20126" y="15403"/>
                  <a:pt x="18406" y="18744"/>
                  <a:pt x="15624" y="21164"/>
                </a:cubicBezTo>
                <a:lnTo>
                  <a:pt x="15073" y="21600"/>
                </a:lnTo>
                <a:lnTo>
                  <a:pt x="17183" y="21600"/>
                </a:lnTo>
                <a:lnTo>
                  <a:pt x="17225" y="21561"/>
                </a:lnTo>
                <a:cubicBezTo>
                  <a:pt x="19943" y="18959"/>
                  <a:pt x="21600" y="15504"/>
                  <a:pt x="21600" y="11711"/>
                </a:cubicBezTo>
                <a:cubicBezTo>
                  <a:pt x="21600" y="7160"/>
                  <a:pt x="19214" y="3092"/>
                  <a:pt x="15471" y="405"/>
                </a:cubicBezTo>
                <a:lnTo>
                  <a:pt x="14878" y="0"/>
                </a:lnTo>
                <a:lnTo>
                  <a:pt x="12172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3" grpId="1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Rectangle 26"/>
          <p:cNvSpPr/>
          <p:nvPr/>
        </p:nvSpPr>
        <p:spPr>
          <a:xfrm>
            <a:off x="-1" y="0"/>
            <a:ext cx="12188954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8" name="Rectangle 28"/>
          <p:cNvSpPr/>
          <p:nvPr/>
        </p:nvSpPr>
        <p:spPr>
          <a:xfrm>
            <a:off x="-1" y="0"/>
            <a:ext cx="12188954" cy="685800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19" name="Рисунок 6" descr="Рисунок 6"/>
          <p:cNvPicPr>
            <a:picLocks noChangeAspect="1"/>
          </p:cNvPicPr>
          <p:nvPr/>
        </p:nvPicPr>
        <p:blipFill>
          <a:blip r:embed="rId2" cstate="email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" y="9"/>
            <a:ext cx="8450299" cy="6857991"/>
          </a:xfrm>
          <a:prstGeom prst="rect">
            <a:avLst/>
          </a:prstGeom>
          <a:ln w="12700">
            <a:miter lim="400000"/>
          </a:ln>
        </p:spPr>
      </p:pic>
      <p:sp>
        <p:nvSpPr>
          <p:cNvPr id="220" name="Заголовок 1"/>
          <p:cNvSpPr txBox="1">
            <a:spLocks noGrp="1"/>
          </p:cNvSpPr>
          <p:nvPr>
            <p:ph type="title"/>
          </p:nvPr>
        </p:nvSpPr>
        <p:spPr>
          <a:xfrm>
            <a:off x="123826" y="88900"/>
            <a:ext cx="5251316" cy="1627635"/>
          </a:xfrm>
          <a:prstGeom prst="rect">
            <a:avLst/>
          </a:prstGeom>
        </p:spPr>
        <p:txBody>
          <a:bodyPr anchor="ctr"/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t>Распад фабрики.</a:t>
            </a:r>
          </a:p>
        </p:txBody>
      </p:sp>
      <p:sp>
        <p:nvSpPr>
          <p:cNvPr id="221" name="Текст 3"/>
          <p:cNvSpPr txBox="1">
            <a:spLocks noGrp="1"/>
          </p:cNvSpPr>
          <p:nvPr>
            <p:ph type="body" sz="half" idx="1"/>
          </p:nvPr>
        </p:nvSpPr>
        <p:spPr>
          <a:xfrm>
            <a:off x="47624" y="1400635"/>
            <a:ext cx="5410198" cy="4776328"/>
          </a:xfrm>
          <a:prstGeom prst="rect">
            <a:avLst/>
          </a:prstGeom>
        </p:spPr>
        <p:txBody>
          <a:bodyPr/>
          <a:lstStyle>
            <a:lvl1pPr marL="0">
              <a:defRPr sz="2000">
                <a:solidFill>
                  <a:srgbClr val="FFFFFF"/>
                </a:solidFill>
              </a:defRPr>
            </a:lvl1pPr>
          </a:lstStyle>
          <a:p>
            <a:r>
              <a:t>С распадом СССР начался развал и обувной промышленности в Кимрах. В настоящее время Кимры перестали именоваться обувным центром. Фабрику «Красная звезда» (и другие обувные предприятия), купили частные лица. В бывших производственных корпусах появились торговые и иные заведения, сдающиеся в аренду владельцами. Каменную мемориальную плиту, гласящую об основании фабрики, замуровали при ремонте ее нынешние владельцы. По требованию возмущенных жителей города на облицовке здания появилась надпись с соответствующей датой.</a:t>
            </a:r>
          </a:p>
        </p:txBody>
      </p:sp>
      <p:pic>
        <p:nvPicPr>
          <p:cNvPr id="222" name="Рисунок 5" descr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26031" y="9"/>
            <a:ext cx="5962617" cy="68579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6" h="21600" extrusionOk="0">
                <a:moveTo>
                  <a:pt x="3776" y="0"/>
                </a:moveTo>
                <a:lnTo>
                  <a:pt x="4190" y="138"/>
                </a:lnTo>
                <a:cubicBezTo>
                  <a:pt x="4371" y="199"/>
                  <a:pt x="4553" y="258"/>
                  <a:pt x="4736" y="309"/>
                </a:cubicBezTo>
                <a:cubicBezTo>
                  <a:pt x="4684" y="422"/>
                  <a:pt x="4631" y="400"/>
                  <a:pt x="4579" y="389"/>
                </a:cubicBezTo>
                <a:cubicBezTo>
                  <a:pt x="4263" y="343"/>
                  <a:pt x="3938" y="309"/>
                  <a:pt x="3634" y="184"/>
                </a:cubicBezTo>
                <a:cubicBezTo>
                  <a:pt x="3560" y="161"/>
                  <a:pt x="3476" y="161"/>
                  <a:pt x="3444" y="240"/>
                </a:cubicBezTo>
                <a:cubicBezTo>
                  <a:pt x="3392" y="354"/>
                  <a:pt x="3465" y="422"/>
                  <a:pt x="3539" y="479"/>
                </a:cubicBezTo>
                <a:cubicBezTo>
                  <a:pt x="3665" y="581"/>
                  <a:pt x="3813" y="559"/>
                  <a:pt x="3949" y="570"/>
                </a:cubicBezTo>
                <a:cubicBezTo>
                  <a:pt x="4327" y="627"/>
                  <a:pt x="4506" y="785"/>
                  <a:pt x="4590" y="1149"/>
                </a:cubicBezTo>
                <a:cubicBezTo>
                  <a:pt x="4264" y="1001"/>
                  <a:pt x="3939" y="1183"/>
                  <a:pt x="3624" y="1081"/>
                </a:cubicBezTo>
                <a:cubicBezTo>
                  <a:pt x="3539" y="1059"/>
                  <a:pt x="3412" y="1093"/>
                  <a:pt x="3454" y="1218"/>
                </a:cubicBezTo>
                <a:cubicBezTo>
                  <a:pt x="3496" y="1331"/>
                  <a:pt x="3634" y="1421"/>
                  <a:pt x="3393" y="1399"/>
                </a:cubicBezTo>
                <a:cubicBezTo>
                  <a:pt x="3214" y="1387"/>
                  <a:pt x="3161" y="1251"/>
                  <a:pt x="3109" y="1104"/>
                </a:cubicBezTo>
                <a:cubicBezTo>
                  <a:pt x="3067" y="1024"/>
                  <a:pt x="2950" y="978"/>
                  <a:pt x="2866" y="1024"/>
                </a:cubicBezTo>
                <a:cubicBezTo>
                  <a:pt x="2761" y="1069"/>
                  <a:pt x="2793" y="1194"/>
                  <a:pt x="2793" y="1285"/>
                </a:cubicBezTo>
                <a:cubicBezTo>
                  <a:pt x="2783" y="1455"/>
                  <a:pt x="2867" y="1535"/>
                  <a:pt x="3014" y="1569"/>
                </a:cubicBezTo>
                <a:cubicBezTo>
                  <a:pt x="3193" y="1614"/>
                  <a:pt x="3371" y="1671"/>
                  <a:pt x="3602" y="1739"/>
                </a:cubicBezTo>
                <a:cubicBezTo>
                  <a:pt x="3350" y="1852"/>
                  <a:pt x="3160" y="1830"/>
                  <a:pt x="2971" y="1739"/>
                </a:cubicBezTo>
                <a:cubicBezTo>
                  <a:pt x="2740" y="1637"/>
                  <a:pt x="2436" y="1501"/>
                  <a:pt x="2247" y="1626"/>
                </a:cubicBezTo>
                <a:cubicBezTo>
                  <a:pt x="1963" y="1808"/>
                  <a:pt x="1732" y="1694"/>
                  <a:pt x="1479" y="1660"/>
                </a:cubicBezTo>
                <a:cubicBezTo>
                  <a:pt x="954" y="1592"/>
                  <a:pt x="1281" y="1489"/>
                  <a:pt x="755" y="1432"/>
                </a:cubicBezTo>
                <a:cubicBezTo>
                  <a:pt x="545" y="1410"/>
                  <a:pt x="324" y="1319"/>
                  <a:pt x="20" y="1444"/>
                </a:cubicBezTo>
                <a:cubicBezTo>
                  <a:pt x="1396" y="2102"/>
                  <a:pt x="2047" y="2056"/>
                  <a:pt x="3276" y="2862"/>
                </a:cubicBezTo>
                <a:cubicBezTo>
                  <a:pt x="3224" y="2942"/>
                  <a:pt x="3171" y="2909"/>
                  <a:pt x="3119" y="2898"/>
                </a:cubicBezTo>
                <a:cubicBezTo>
                  <a:pt x="3035" y="2886"/>
                  <a:pt x="2930" y="2840"/>
                  <a:pt x="2909" y="2988"/>
                </a:cubicBezTo>
                <a:cubicBezTo>
                  <a:pt x="2899" y="3101"/>
                  <a:pt x="2961" y="3159"/>
                  <a:pt x="3066" y="3170"/>
                </a:cubicBezTo>
                <a:cubicBezTo>
                  <a:pt x="3370" y="3215"/>
                  <a:pt x="3644" y="3374"/>
                  <a:pt x="3918" y="3510"/>
                </a:cubicBezTo>
                <a:cubicBezTo>
                  <a:pt x="4044" y="3567"/>
                  <a:pt x="4179" y="3647"/>
                  <a:pt x="4127" y="3851"/>
                </a:cubicBezTo>
                <a:cubicBezTo>
                  <a:pt x="4022" y="3908"/>
                  <a:pt x="3949" y="3828"/>
                  <a:pt x="3864" y="3816"/>
                </a:cubicBezTo>
                <a:cubicBezTo>
                  <a:pt x="3780" y="3805"/>
                  <a:pt x="3581" y="3851"/>
                  <a:pt x="3634" y="3885"/>
                </a:cubicBezTo>
                <a:cubicBezTo>
                  <a:pt x="3875" y="4010"/>
                  <a:pt x="3434" y="4316"/>
                  <a:pt x="3728" y="4316"/>
                </a:cubicBezTo>
                <a:cubicBezTo>
                  <a:pt x="4212" y="4316"/>
                  <a:pt x="4474" y="4861"/>
                  <a:pt x="4936" y="4872"/>
                </a:cubicBezTo>
                <a:cubicBezTo>
                  <a:pt x="5009" y="4872"/>
                  <a:pt x="5042" y="4974"/>
                  <a:pt x="5042" y="5054"/>
                </a:cubicBezTo>
                <a:cubicBezTo>
                  <a:pt x="5042" y="5156"/>
                  <a:pt x="4968" y="5167"/>
                  <a:pt x="4894" y="5179"/>
                </a:cubicBezTo>
                <a:cubicBezTo>
                  <a:pt x="4779" y="5190"/>
                  <a:pt x="4653" y="5055"/>
                  <a:pt x="4506" y="5248"/>
                </a:cubicBezTo>
                <a:cubicBezTo>
                  <a:pt x="4779" y="5361"/>
                  <a:pt x="5062" y="5474"/>
                  <a:pt x="5052" y="5860"/>
                </a:cubicBezTo>
                <a:cubicBezTo>
                  <a:pt x="5052" y="5962"/>
                  <a:pt x="5167" y="6007"/>
                  <a:pt x="5251" y="6030"/>
                </a:cubicBezTo>
                <a:cubicBezTo>
                  <a:pt x="5398" y="6075"/>
                  <a:pt x="5514" y="6144"/>
                  <a:pt x="5598" y="6291"/>
                </a:cubicBezTo>
                <a:cubicBezTo>
                  <a:pt x="5598" y="6325"/>
                  <a:pt x="5598" y="6348"/>
                  <a:pt x="5598" y="6382"/>
                </a:cubicBezTo>
                <a:cubicBezTo>
                  <a:pt x="5577" y="6734"/>
                  <a:pt x="5368" y="6723"/>
                  <a:pt x="5137" y="6666"/>
                </a:cubicBezTo>
                <a:cubicBezTo>
                  <a:pt x="4863" y="6598"/>
                  <a:pt x="4590" y="6461"/>
                  <a:pt x="4296" y="6586"/>
                </a:cubicBezTo>
                <a:cubicBezTo>
                  <a:pt x="4706" y="6757"/>
                  <a:pt x="5157" y="6768"/>
                  <a:pt x="5535" y="7006"/>
                </a:cubicBezTo>
                <a:cubicBezTo>
                  <a:pt x="4127" y="7052"/>
                  <a:pt x="2888" y="6291"/>
                  <a:pt x="1523" y="5996"/>
                </a:cubicBezTo>
                <a:cubicBezTo>
                  <a:pt x="1565" y="6189"/>
                  <a:pt x="1679" y="6235"/>
                  <a:pt x="1773" y="6258"/>
                </a:cubicBezTo>
                <a:cubicBezTo>
                  <a:pt x="2278" y="6405"/>
                  <a:pt x="2720" y="6700"/>
                  <a:pt x="3182" y="6950"/>
                </a:cubicBezTo>
                <a:cubicBezTo>
                  <a:pt x="3371" y="7052"/>
                  <a:pt x="3507" y="7166"/>
                  <a:pt x="3581" y="7381"/>
                </a:cubicBezTo>
                <a:cubicBezTo>
                  <a:pt x="3644" y="7586"/>
                  <a:pt x="3770" y="7677"/>
                  <a:pt x="4001" y="7620"/>
                </a:cubicBezTo>
                <a:cubicBezTo>
                  <a:pt x="4190" y="7575"/>
                  <a:pt x="4391" y="7597"/>
                  <a:pt x="4590" y="7620"/>
                </a:cubicBezTo>
                <a:cubicBezTo>
                  <a:pt x="4811" y="7643"/>
                  <a:pt x="5063" y="7870"/>
                  <a:pt x="5010" y="7995"/>
                </a:cubicBezTo>
                <a:cubicBezTo>
                  <a:pt x="4905" y="8199"/>
                  <a:pt x="4726" y="8096"/>
                  <a:pt x="4579" y="8074"/>
                </a:cubicBezTo>
                <a:cubicBezTo>
                  <a:pt x="4400" y="8051"/>
                  <a:pt x="4075" y="7995"/>
                  <a:pt x="4075" y="8018"/>
                </a:cubicBezTo>
                <a:cubicBezTo>
                  <a:pt x="3960" y="8528"/>
                  <a:pt x="3696" y="8142"/>
                  <a:pt x="3507" y="8142"/>
                </a:cubicBezTo>
                <a:cubicBezTo>
                  <a:pt x="3329" y="8142"/>
                  <a:pt x="3151" y="8085"/>
                  <a:pt x="2982" y="8040"/>
                </a:cubicBezTo>
                <a:cubicBezTo>
                  <a:pt x="2762" y="7983"/>
                  <a:pt x="2562" y="8085"/>
                  <a:pt x="2351" y="8108"/>
                </a:cubicBezTo>
                <a:cubicBezTo>
                  <a:pt x="2162" y="8130"/>
                  <a:pt x="2268" y="8426"/>
                  <a:pt x="2152" y="8551"/>
                </a:cubicBezTo>
                <a:cubicBezTo>
                  <a:pt x="2131" y="8585"/>
                  <a:pt x="2110" y="8585"/>
                  <a:pt x="2089" y="8585"/>
                </a:cubicBezTo>
                <a:cubicBezTo>
                  <a:pt x="2026" y="9471"/>
                  <a:pt x="923" y="9255"/>
                  <a:pt x="923" y="9289"/>
                </a:cubicBezTo>
                <a:cubicBezTo>
                  <a:pt x="828" y="9346"/>
                  <a:pt x="713" y="9209"/>
                  <a:pt x="598" y="9345"/>
                </a:cubicBezTo>
                <a:cubicBezTo>
                  <a:pt x="1091" y="9969"/>
                  <a:pt x="1847" y="10117"/>
                  <a:pt x="2519" y="10582"/>
                </a:cubicBezTo>
                <a:cubicBezTo>
                  <a:pt x="1962" y="10741"/>
                  <a:pt x="1637" y="10197"/>
                  <a:pt x="1227" y="10265"/>
                </a:cubicBezTo>
                <a:cubicBezTo>
                  <a:pt x="1027" y="10435"/>
                  <a:pt x="1627" y="10708"/>
                  <a:pt x="1049" y="10788"/>
                </a:cubicBezTo>
                <a:cubicBezTo>
                  <a:pt x="1301" y="10935"/>
                  <a:pt x="1480" y="11082"/>
                  <a:pt x="1659" y="11252"/>
                </a:cubicBezTo>
                <a:cubicBezTo>
                  <a:pt x="1963" y="11559"/>
                  <a:pt x="2027" y="11764"/>
                  <a:pt x="1880" y="12172"/>
                </a:cubicBezTo>
                <a:cubicBezTo>
                  <a:pt x="1785" y="12445"/>
                  <a:pt x="1647" y="12695"/>
                  <a:pt x="1773" y="13012"/>
                </a:cubicBezTo>
                <a:cubicBezTo>
                  <a:pt x="1858" y="13228"/>
                  <a:pt x="1826" y="13376"/>
                  <a:pt x="1511" y="13274"/>
                </a:cubicBezTo>
                <a:cubicBezTo>
                  <a:pt x="1175" y="13172"/>
                  <a:pt x="1048" y="13364"/>
                  <a:pt x="1132" y="13750"/>
                </a:cubicBezTo>
                <a:cubicBezTo>
                  <a:pt x="1185" y="14000"/>
                  <a:pt x="1133" y="14079"/>
                  <a:pt x="902" y="14045"/>
                </a:cubicBezTo>
                <a:cubicBezTo>
                  <a:pt x="649" y="14011"/>
                  <a:pt x="408" y="13853"/>
                  <a:pt x="93" y="13932"/>
                </a:cubicBezTo>
                <a:cubicBezTo>
                  <a:pt x="345" y="14387"/>
                  <a:pt x="881" y="14250"/>
                  <a:pt x="1175" y="14681"/>
                </a:cubicBezTo>
                <a:cubicBezTo>
                  <a:pt x="829" y="14681"/>
                  <a:pt x="556" y="14681"/>
                  <a:pt x="304" y="14590"/>
                </a:cubicBezTo>
                <a:cubicBezTo>
                  <a:pt x="198" y="14556"/>
                  <a:pt x="83" y="14511"/>
                  <a:pt x="20" y="14648"/>
                </a:cubicBezTo>
                <a:cubicBezTo>
                  <a:pt x="-54" y="14806"/>
                  <a:pt x="93" y="14862"/>
                  <a:pt x="177" y="14885"/>
                </a:cubicBezTo>
                <a:cubicBezTo>
                  <a:pt x="419" y="14964"/>
                  <a:pt x="608" y="15146"/>
                  <a:pt x="818" y="15294"/>
                </a:cubicBezTo>
                <a:cubicBezTo>
                  <a:pt x="1270" y="15612"/>
                  <a:pt x="1764" y="15884"/>
                  <a:pt x="2142" y="16406"/>
                </a:cubicBezTo>
                <a:cubicBezTo>
                  <a:pt x="1669" y="16270"/>
                  <a:pt x="1312" y="15953"/>
                  <a:pt x="860" y="15896"/>
                </a:cubicBezTo>
                <a:cubicBezTo>
                  <a:pt x="1249" y="16373"/>
                  <a:pt x="1743" y="16691"/>
                  <a:pt x="2205" y="17042"/>
                </a:cubicBezTo>
                <a:cubicBezTo>
                  <a:pt x="2342" y="17145"/>
                  <a:pt x="2478" y="17213"/>
                  <a:pt x="2499" y="17429"/>
                </a:cubicBezTo>
                <a:cubicBezTo>
                  <a:pt x="2562" y="17849"/>
                  <a:pt x="2730" y="18190"/>
                  <a:pt x="3109" y="18371"/>
                </a:cubicBezTo>
                <a:cubicBezTo>
                  <a:pt x="3109" y="18371"/>
                  <a:pt x="3088" y="18438"/>
                  <a:pt x="3077" y="18472"/>
                </a:cubicBezTo>
                <a:cubicBezTo>
                  <a:pt x="2846" y="18484"/>
                  <a:pt x="2667" y="18234"/>
                  <a:pt x="2383" y="18325"/>
                </a:cubicBezTo>
                <a:cubicBezTo>
                  <a:pt x="2667" y="18666"/>
                  <a:pt x="2898" y="18961"/>
                  <a:pt x="3287" y="19120"/>
                </a:cubicBezTo>
                <a:cubicBezTo>
                  <a:pt x="3602" y="19245"/>
                  <a:pt x="3990" y="19325"/>
                  <a:pt x="4222" y="19734"/>
                </a:cubicBezTo>
                <a:cubicBezTo>
                  <a:pt x="3959" y="19813"/>
                  <a:pt x="3760" y="19711"/>
                  <a:pt x="3560" y="19642"/>
                </a:cubicBezTo>
                <a:cubicBezTo>
                  <a:pt x="3256" y="19529"/>
                  <a:pt x="2950" y="19404"/>
                  <a:pt x="2645" y="19290"/>
                </a:cubicBezTo>
                <a:cubicBezTo>
                  <a:pt x="2530" y="19245"/>
                  <a:pt x="2405" y="19222"/>
                  <a:pt x="2331" y="19426"/>
                </a:cubicBezTo>
                <a:cubicBezTo>
                  <a:pt x="2720" y="19472"/>
                  <a:pt x="2950" y="19745"/>
                  <a:pt x="3192" y="20006"/>
                </a:cubicBezTo>
                <a:cubicBezTo>
                  <a:pt x="3328" y="20154"/>
                  <a:pt x="3445" y="20346"/>
                  <a:pt x="3687" y="20278"/>
                </a:cubicBezTo>
                <a:cubicBezTo>
                  <a:pt x="3813" y="20243"/>
                  <a:pt x="3896" y="20346"/>
                  <a:pt x="3886" y="20482"/>
                </a:cubicBezTo>
                <a:cubicBezTo>
                  <a:pt x="3833" y="20959"/>
                  <a:pt x="4137" y="21118"/>
                  <a:pt x="4452" y="21209"/>
                </a:cubicBezTo>
                <a:cubicBezTo>
                  <a:pt x="4684" y="21277"/>
                  <a:pt x="4902" y="21379"/>
                  <a:pt x="5116" y="21492"/>
                </a:cubicBezTo>
                <a:lnTo>
                  <a:pt x="5312" y="21600"/>
                </a:lnTo>
                <a:lnTo>
                  <a:pt x="21546" y="21600"/>
                </a:lnTo>
                <a:lnTo>
                  <a:pt x="21546" y="0"/>
                </a:lnTo>
                <a:lnTo>
                  <a:pt x="3776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" grpId="1" animBg="1" advAuto="0"/>
      <p:bldP spid="221" grpId="2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Rectangle 13"/>
          <p:cNvSpPr/>
          <p:nvPr/>
        </p:nvSpPr>
        <p:spPr>
          <a:xfrm>
            <a:off x="12211" y="276504"/>
            <a:ext cx="12188954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724006-8045-4230-8D70-1C5E52ED761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2924" y="40076"/>
            <a:ext cx="5926865" cy="5163520"/>
          </a:xfrm>
          <a:prstGeom prst="rect">
            <a:avLst/>
          </a:prstGeom>
        </p:spPr>
      </p:pic>
      <p:sp>
        <p:nvSpPr>
          <p:cNvPr id="225" name="Rectangle 15"/>
          <p:cNvSpPr/>
          <p:nvPr/>
        </p:nvSpPr>
        <p:spPr>
          <a:xfrm>
            <a:off x="184606" y="2111604"/>
            <a:ext cx="5949941" cy="4314477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ru-RU" sz="20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Вашему вниманию представлена обувь практически всех существующих методов крепления: литьевого, доппельно-клеевого, </a:t>
            </a:r>
            <a:r>
              <a:rPr lang="ru-RU" sz="20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бортопрошивного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, клеевого. Собственное производство, оснащенное современным оборудованием, высококвалифицированный персонал позволяют предприятию выполнять заказы любой сложности в сжатые сроки с гарантией высокого качества. </a:t>
            </a:r>
          </a:p>
          <a:p>
            <a:pPr algn="ctr">
              <a:defRPr>
                <a:solidFill>
                  <a:srgbClr val="FFFFFF"/>
                </a:solidFill>
              </a:defRPr>
            </a:pPr>
            <a:r>
              <a:rPr lang="ru-RU" sz="20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Все виды обуви успешно прошли сертификацию, подтвердившую ее высокое качество и соответствие самым строгим гигиеническим требованиям.</a:t>
            </a:r>
            <a:endParaRPr sz="2000" dirty="0"/>
          </a:p>
        </p:txBody>
      </p:sp>
      <p:sp>
        <p:nvSpPr>
          <p:cNvPr id="226" name="Заголовок 1"/>
          <p:cNvSpPr txBox="1">
            <a:spLocks noGrp="1"/>
          </p:cNvSpPr>
          <p:nvPr>
            <p:ph type="title"/>
          </p:nvPr>
        </p:nvSpPr>
        <p:spPr>
          <a:xfrm>
            <a:off x="248694" y="132382"/>
            <a:ext cx="7035964" cy="2638206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defRPr sz="4400"/>
            </a:pPr>
            <a:r>
              <a:rPr lang="ru-RU" b="1" dirty="0">
                <a:solidFill>
                  <a:srgbClr val="FF0000"/>
                </a:solidFill>
              </a:rPr>
              <a:t>Одним из осколков </a:t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>фабрики сейчас является ООО </a:t>
            </a:r>
            <a:r>
              <a:rPr b="1" dirty="0">
                <a:solidFill>
                  <a:srgbClr val="FF0000"/>
                </a:solidFill>
              </a:rPr>
              <a:t>"</a:t>
            </a:r>
            <a:r>
              <a:rPr b="1" dirty="0" err="1">
                <a:solidFill>
                  <a:srgbClr val="FF0000"/>
                </a:solidFill>
              </a:rPr>
              <a:t>Красна</a:t>
            </a:r>
            <a:r>
              <a:rPr b="1" dirty="0">
                <a:solidFill>
                  <a:srgbClr val="FF0000"/>
                </a:solidFill>
              </a:rPr>
              <a:t> </a:t>
            </a:r>
            <a:r>
              <a:rPr b="1" dirty="0" err="1">
                <a:solidFill>
                  <a:srgbClr val="FF0000"/>
                </a:solidFill>
              </a:rPr>
              <a:t>звезда</a:t>
            </a:r>
            <a:r>
              <a:rPr b="1" dirty="0">
                <a:solidFill>
                  <a:srgbClr val="FF0000"/>
                </a:solidFill>
              </a:rPr>
              <a:t>"</a:t>
            </a:r>
            <a:br>
              <a:rPr b="1" dirty="0">
                <a:solidFill>
                  <a:srgbClr val="FF0000"/>
                </a:solidFill>
              </a:rPr>
            </a:br>
            <a:endParaRPr b="1" dirty="0">
              <a:solidFill>
                <a:srgbClr val="FF0000"/>
              </a:solidFill>
            </a:endParaRPr>
          </a:p>
        </p:txBody>
      </p:sp>
      <p:sp>
        <p:nvSpPr>
          <p:cNvPr id="227" name="Rectangle 17"/>
          <p:cNvSpPr/>
          <p:nvPr/>
        </p:nvSpPr>
        <p:spPr>
          <a:xfrm>
            <a:off x="0" y="0"/>
            <a:ext cx="236483" cy="3854669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248" name="Group 19"/>
          <p:cNvGrpSpPr/>
          <p:nvPr/>
        </p:nvGrpSpPr>
        <p:grpSpPr>
          <a:xfrm>
            <a:off x="795527" y="73152"/>
            <a:ext cx="1178968" cy="232965"/>
            <a:chOff x="0" y="0"/>
            <a:chExt cx="1178966" cy="232963"/>
          </a:xfrm>
        </p:grpSpPr>
        <p:sp>
          <p:nvSpPr>
            <p:cNvPr id="228" name="Rectangle 64"/>
            <p:cNvSpPr/>
            <p:nvPr/>
          </p:nvSpPr>
          <p:spPr>
            <a:xfrm>
              <a:off x="499820" y="0"/>
              <a:ext cx="54369" cy="59229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29" name="Rectangle 66"/>
            <p:cNvSpPr/>
            <p:nvPr/>
          </p:nvSpPr>
          <p:spPr>
            <a:xfrm>
              <a:off x="499820" y="173736"/>
              <a:ext cx="54369" cy="59229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0" name="Rectangle 64"/>
            <p:cNvSpPr/>
            <p:nvPr/>
          </p:nvSpPr>
          <p:spPr>
            <a:xfrm>
              <a:off x="374865" y="0"/>
              <a:ext cx="54369" cy="59229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1" name="Rectangle 66"/>
            <p:cNvSpPr/>
            <p:nvPr/>
          </p:nvSpPr>
          <p:spPr>
            <a:xfrm>
              <a:off x="374865" y="173736"/>
              <a:ext cx="54369" cy="59229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2" name="Rectangle 64"/>
            <p:cNvSpPr/>
            <p:nvPr/>
          </p:nvSpPr>
          <p:spPr>
            <a:xfrm>
              <a:off x="249911" y="0"/>
              <a:ext cx="54369" cy="59229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3" name="Rectangle 66"/>
            <p:cNvSpPr/>
            <p:nvPr/>
          </p:nvSpPr>
          <p:spPr>
            <a:xfrm>
              <a:off x="249911" y="173736"/>
              <a:ext cx="54369" cy="59229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4" name="Rectangle 64"/>
            <p:cNvSpPr/>
            <p:nvPr/>
          </p:nvSpPr>
          <p:spPr>
            <a:xfrm>
              <a:off x="124955" y="0"/>
              <a:ext cx="54369" cy="59229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5" name="Rectangle 66"/>
            <p:cNvSpPr/>
            <p:nvPr/>
          </p:nvSpPr>
          <p:spPr>
            <a:xfrm>
              <a:off x="124955" y="173736"/>
              <a:ext cx="54369" cy="59229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6" name="Rectangle 64"/>
            <p:cNvSpPr/>
            <p:nvPr/>
          </p:nvSpPr>
          <p:spPr>
            <a:xfrm>
              <a:off x="0" y="0"/>
              <a:ext cx="54369" cy="59229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7" name="Rectangle 66"/>
            <p:cNvSpPr/>
            <p:nvPr/>
          </p:nvSpPr>
          <p:spPr>
            <a:xfrm>
              <a:off x="0" y="173736"/>
              <a:ext cx="54369" cy="59229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8" name="Rectangle 64"/>
            <p:cNvSpPr/>
            <p:nvPr/>
          </p:nvSpPr>
          <p:spPr>
            <a:xfrm>
              <a:off x="1124598" y="0"/>
              <a:ext cx="54369" cy="59229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9" name="Rectangle 66"/>
            <p:cNvSpPr/>
            <p:nvPr/>
          </p:nvSpPr>
          <p:spPr>
            <a:xfrm>
              <a:off x="1124598" y="173736"/>
              <a:ext cx="54369" cy="59229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0" name="Rectangle 64"/>
            <p:cNvSpPr/>
            <p:nvPr/>
          </p:nvSpPr>
          <p:spPr>
            <a:xfrm>
              <a:off x="999643" y="0"/>
              <a:ext cx="54369" cy="59229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1" name="Rectangle 66"/>
            <p:cNvSpPr/>
            <p:nvPr/>
          </p:nvSpPr>
          <p:spPr>
            <a:xfrm>
              <a:off x="999643" y="173736"/>
              <a:ext cx="54369" cy="59229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2" name="Rectangle 64"/>
            <p:cNvSpPr/>
            <p:nvPr/>
          </p:nvSpPr>
          <p:spPr>
            <a:xfrm>
              <a:off x="874687" y="0"/>
              <a:ext cx="54369" cy="59229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3" name="Rectangle 66"/>
            <p:cNvSpPr/>
            <p:nvPr/>
          </p:nvSpPr>
          <p:spPr>
            <a:xfrm>
              <a:off x="874687" y="173736"/>
              <a:ext cx="54369" cy="59229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4" name="Rectangle 64"/>
            <p:cNvSpPr/>
            <p:nvPr/>
          </p:nvSpPr>
          <p:spPr>
            <a:xfrm>
              <a:off x="749731" y="0"/>
              <a:ext cx="54369" cy="59229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5" name="Rectangle 66"/>
            <p:cNvSpPr/>
            <p:nvPr/>
          </p:nvSpPr>
          <p:spPr>
            <a:xfrm>
              <a:off x="749731" y="173736"/>
              <a:ext cx="54369" cy="59229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6" name="Rectangle 64"/>
            <p:cNvSpPr/>
            <p:nvPr/>
          </p:nvSpPr>
          <p:spPr>
            <a:xfrm>
              <a:off x="624777" y="0"/>
              <a:ext cx="54369" cy="59229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7" name="Rectangle 66"/>
            <p:cNvSpPr/>
            <p:nvPr/>
          </p:nvSpPr>
          <p:spPr>
            <a:xfrm>
              <a:off x="624777" y="173736"/>
              <a:ext cx="54369" cy="59229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250" name="Текст 3"/>
          <p:cNvSpPr txBox="1">
            <a:spLocks noGrp="1"/>
          </p:cNvSpPr>
          <p:nvPr>
            <p:ph type="body" sz="half" idx="1"/>
          </p:nvPr>
        </p:nvSpPr>
        <p:spPr>
          <a:xfrm>
            <a:off x="6651016" y="6040680"/>
            <a:ext cx="6134681" cy="525708"/>
          </a:xfrm>
          <a:prstGeom prst="rect">
            <a:avLst/>
          </a:prstGeom>
        </p:spPr>
        <p:txBody>
          <a:bodyPr anchor="ctr"/>
          <a:lstStyle/>
          <a:p>
            <a:pPr marL="0" indent="0" defTabSz="859536">
              <a:spcBef>
                <a:spcPts val="900"/>
              </a:spcBef>
              <a:buSzTx/>
              <a:buNone/>
              <a:defRPr sz="1879"/>
            </a:pPr>
            <a:r>
              <a:rPr lang="ru-RU" dirty="0"/>
              <a:t>О</a:t>
            </a:r>
            <a:r>
              <a:rPr dirty="0" err="1"/>
              <a:t>фициальн</a:t>
            </a:r>
            <a:r>
              <a:rPr lang="ru-RU" dirty="0" err="1"/>
              <a:t>ый</a:t>
            </a:r>
            <a:r>
              <a:rPr dirty="0"/>
              <a:t> </a:t>
            </a:r>
            <a:r>
              <a:rPr dirty="0" err="1"/>
              <a:t>сайт</a:t>
            </a:r>
            <a:r>
              <a:rPr dirty="0"/>
              <a:t> (http://zvezdakimry.ru/kontakty)</a:t>
            </a:r>
          </a:p>
        </p:txBody>
      </p:sp>
      <p:sp>
        <p:nvSpPr>
          <p:cNvPr id="251" name="Rectangle 41"/>
          <p:cNvSpPr/>
          <p:nvPr/>
        </p:nvSpPr>
        <p:spPr>
          <a:xfrm flipV="1">
            <a:off x="-1" y="6492875"/>
            <a:ext cx="12192001" cy="365125"/>
          </a:xfrm>
          <a:prstGeom prst="rect">
            <a:avLst/>
          </a:prstGeom>
          <a:solidFill>
            <a:srgbClr val="26262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" grpId="1" animBg="1" advAuto="0"/>
      <p:bldP spid="250" grpId="2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Рисунок 4" descr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" y="28585"/>
            <a:ext cx="12188812" cy="6857991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Content Placeholder 7"/>
          <p:cNvSpPr txBox="1">
            <a:spLocks noGrp="1"/>
          </p:cNvSpPr>
          <p:nvPr>
            <p:ph type="body" sz="quarter" idx="4294967295"/>
          </p:nvPr>
        </p:nvSpPr>
        <p:spPr>
          <a:xfrm>
            <a:off x="0" y="4856162"/>
            <a:ext cx="9566275" cy="12493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" grpId="1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Заголовок 1"/>
          <p:cNvSpPr txBox="1">
            <a:spLocks noGrp="1"/>
          </p:cNvSpPr>
          <p:nvPr>
            <p:ph type="title"/>
          </p:nvPr>
        </p:nvSpPr>
        <p:spPr>
          <a:xfrm>
            <a:off x="640079" y="5576887"/>
            <a:ext cx="10911842" cy="640082"/>
          </a:xfrm>
          <a:prstGeom prst="rect">
            <a:avLst/>
          </a:prstGeom>
        </p:spPr>
        <p:txBody>
          <a:bodyPr/>
          <a:lstStyle>
            <a:lvl1pPr algn="ctr">
              <a:defRPr sz="3200"/>
            </a:lvl1pPr>
          </a:lstStyle>
          <a:p>
            <a:r>
              <a:rPr dirty="0" err="1"/>
              <a:t>Спасибо</a:t>
            </a:r>
            <a:r>
              <a:rPr dirty="0"/>
              <a:t> </a:t>
            </a:r>
            <a:r>
              <a:rPr dirty="0" err="1"/>
              <a:t>за</a:t>
            </a:r>
            <a:r>
              <a:rPr dirty="0"/>
              <a:t> </a:t>
            </a:r>
            <a:r>
              <a:rPr dirty="0" err="1"/>
              <a:t>внимание</a:t>
            </a:r>
            <a:r>
              <a:rPr lang="ru-RU"/>
              <a:t>!</a:t>
            </a:r>
            <a:r>
              <a:t> </a:t>
            </a:r>
            <a:endParaRPr dirty="0"/>
          </a:p>
        </p:txBody>
      </p:sp>
      <p:pic>
        <p:nvPicPr>
          <p:cNvPr id="257" name="Рисунок 4" descr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0079" y="640080"/>
            <a:ext cx="10911842" cy="4836796"/>
          </a:xfrm>
          <a:prstGeom prst="rect">
            <a:avLst/>
          </a:prstGeom>
          <a:ln w="19050">
            <a:solidFill>
              <a:srgbClr val="FFFFFF"/>
            </a:solidFill>
            <a:miter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" grpId="1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0" name="Rectangle 10"/>
          <p:cNvSpPr/>
          <p:nvPr/>
        </p:nvSpPr>
        <p:spPr>
          <a:xfrm>
            <a:off x="-1" y="0"/>
            <a:ext cx="5779913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1" name="Заголовок 1"/>
          <p:cNvSpPr txBox="1">
            <a:spLocks noGrp="1"/>
          </p:cNvSpPr>
          <p:nvPr>
            <p:ph type="title"/>
          </p:nvPr>
        </p:nvSpPr>
        <p:spPr>
          <a:xfrm>
            <a:off x="1188068" y="381934"/>
            <a:ext cx="4008584" cy="5974416"/>
          </a:xfrm>
          <a:prstGeom prst="rect">
            <a:avLst/>
          </a:prstGeom>
        </p:spPr>
        <p:txBody>
          <a:bodyPr/>
          <a:lstStyle>
            <a:lvl1pPr>
              <a:defRPr sz="6200">
                <a:solidFill>
                  <a:srgbClr val="FFFFFF"/>
                </a:solidFill>
              </a:defRPr>
            </a:lvl1pPr>
          </a:lstStyle>
          <a:p>
            <a:r>
              <a:t>Источники</a:t>
            </a:r>
          </a:p>
        </p:txBody>
      </p:sp>
      <p:grpSp>
        <p:nvGrpSpPr>
          <p:cNvPr id="265" name="Group 12"/>
          <p:cNvGrpSpPr/>
          <p:nvPr/>
        </p:nvGrpSpPr>
        <p:grpSpPr>
          <a:xfrm>
            <a:off x="613891" y="554151"/>
            <a:ext cx="574179" cy="1075867"/>
            <a:chOff x="0" y="0"/>
            <a:chExt cx="574177" cy="1075865"/>
          </a:xfrm>
        </p:grpSpPr>
        <p:sp>
          <p:nvSpPr>
            <p:cNvPr id="262" name="Graphic 11"/>
            <p:cNvSpPr/>
            <p:nvPr/>
          </p:nvSpPr>
          <p:spPr>
            <a:xfrm>
              <a:off x="19169" y="-1"/>
              <a:ext cx="171516" cy="171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134" y="9334"/>
                  </a:moveTo>
                  <a:lnTo>
                    <a:pt x="12266" y="9334"/>
                  </a:lnTo>
                  <a:lnTo>
                    <a:pt x="12266" y="1466"/>
                  </a:lnTo>
                  <a:cubicBezTo>
                    <a:pt x="12266" y="656"/>
                    <a:pt x="11610" y="0"/>
                    <a:pt x="10800" y="0"/>
                  </a:cubicBezTo>
                  <a:cubicBezTo>
                    <a:pt x="9990" y="0"/>
                    <a:pt x="9334" y="656"/>
                    <a:pt x="9334" y="1466"/>
                  </a:cubicBezTo>
                  <a:lnTo>
                    <a:pt x="9334" y="9334"/>
                  </a:lnTo>
                  <a:lnTo>
                    <a:pt x="1466" y="9334"/>
                  </a:lnTo>
                  <a:cubicBezTo>
                    <a:pt x="656" y="9334"/>
                    <a:pt x="0" y="9990"/>
                    <a:pt x="0" y="10800"/>
                  </a:cubicBezTo>
                  <a:cubicBezTo>
                    <a:pt x="0" y="11610"/>
                    <a:pt x="656" y="12266"/>
                    <a:pt x="1466" y="12266"/>
                  </a:cubicBezTo>
                  <a:lnTo>
                    <a:pt x="9334" y="12266"/>
                  </a:lnTo>
                  <a:lnTo>
                    <a:pt x="9334" y="20134"/>
                  </a:lnTo>
                  <a:cubicBezTo>
                    <a:pt x="9334" y="20944"/>
                    <a:pt x="9990" y="21600"/>
                    <a:pt x="10800" y="21600"/>
                  </a:cubicBezTo>
                  <a:cubicBezTo>
                    <a:pt x="11610" y="21600"/>
                    <a:pt x="12266" y="20944"/>
                    <a:pt x="12266" y="20134"/>
                  </a:cubicBezTo>
                  <a:lnTo>
                    <a:pt x="12266" y="12266"/>
                  </a:lnTo>
                  <a:lnTo>
                    <a:pt x="20134" y="12266"/>
                  </a:lnTo>
                  <a:cubicBezTo>
                    <a:pt x="20944" y="12266"/>
                    <a:pt x="21600" y="11610"/>
                    <a:pt x="21600" y="10800"/>
                  </a:cubicBezTo>
                  <a:cubicBezTo>
                    <a:pt x="21600" y="9990"/>
                    <a:pt x="20944" y="9334"/>
                    <a:pt x="20134" y="9334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263" name="Graphic 10"/>
            <p:cNvSpPr/>
            <p:nvPr/>
          </p:nvSpPr>
          <p:spPr>
            <a:xfrm>
              <a:off x="461751" y="282853"/>
              <a:ext cx="112427" cy="112427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264" name="Graphic 12"/>
            <p:cNvSpPr/>
            <p:nvPr/>
          </p:nvSpPr>
          <p:spPr>
            <a:xfrm>
              <a:off x="0" y="918320"/>
              <a:ext cx="157546" cy="1575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3192"/>
                  </a:moveTo>
                  <a:cubicBezTo>
                    <a:pt x="15002" y="3192"/>
                    <a:pt x="18408" y="6598"/>
                    <a:pt x="18408" y="10800"/>
                  </a:cubicBezTo>
                  <a:cubicBezTo>
                    <a:pt x="18408" y="15002"/>
                    <a:pt x="15002" y="18408"/>
                    <a:pt x="10800" y="18408"/>
                  </a:cubicBezTo>
                  <a:cubicBezTo>
                    <a:pt x="6598" y="18408"/>
                    <a:pt x="3192" y="15002"/>
                    <a:pt x="3192" y="10800"/>
                  </a:cubicBezTo>
                  <a:cubicBezTo>
                    <a:pt x="3196" y="6600"/>
                    <a:pt x="6600" y="3196"/>
                    <a:pt x="10800" y="3192"/>
                  </a:cubicBezTo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266" name="Straight Connector 17"/>
          <p:cNvSpPr/>
          <p:nvPr/>
        </p:nvSpPr>
        <p:spPr>
          <a:xfrm>
            <a:off x="11586161" y="3610393"/>
            <a:ext cx="1" cy="3238729"/>
          </a:xfrm>
          <a:prstGeom prst="line">
            <a:avLst/>
          </a:prstGeom>
          <a:ln w="25400" cap="sq">
            <a:solidFill>
              <a:srgbClr val="99787B"/>
            </a:solidFill>
            <a:bevel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288" name="Объект 2"/>
          <p:cNvGrpSpPr/>
          <p:nvPr/>
        </p:nvGrpSpPr>
        <p:grpSpPr>
          <a:xfrm>
            <a:off x="6296400" y="628468"/>
            <a:ext cx="4770001" cy="5619062"/>
            <a:chOff x="0" y="0"/>
            <a:chExt cx="4769999" cy="5619059"/>
          </a:xfrm>
        </p:grpSpPr>
        <p:grpSp>
          <p:nvGrpSpPr>
            <p:cNvPr id="269" name="Сгруппировать"/>
            <p:cNvGrpSpPr/>
            <p:nvPr/>
          </p:nvGrpSpPr>
          <p:grpSpPr>
            <a:xfrm>
              <a:off x="0" y="0"/>
              <a:ext cx="4770000" cy="755820"/>
              <a:chOff x="0" y="0"/>
              <a:chExt cx="4769999" cy="755819"/>
            </a:xfrm>
          </p:grpSpPr>
          <p:sp>
            <p:nvSpPr>
              <p:cNvPr id="267" name="Сквиркл"/>
              <p:cNvSpPr/>
              <p:nvPr/>
            </p:nvSpPr>
            <p:spPr>
              <a:xfrm>
                <a:off x="0" y="0"/>
                <a:ext cx="4770000" cy="755820"/>
              </a:xfrm>
              <a:prstGeom prst="roundRect">
                <a:avLst>
                  <a:gd name="adj" fmla="val 16667"/>
                </a:avLst>
              </a:prstGeom>
              <a:solidFill>
                <a:schemeClr val="accent5"/>
              </a:solidFill>
              <a:ln w="1270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844550">
                  <a:lnSpc>
                    <a:spcPct val="90000"/>
                  </a:lnSpc>
                  <a:spcBef>
                    <a:spcPts val="1100"/>
                  </a:spcBef>
                  <a:defRPr sz="19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68" name="Книга Марины Коркуновой &quot;От &quot;ЯКОРЯ&quot; до &quot;КРАСНОЙ ЗВЕЗДЫ&quot;.&quot;"/>
              <p:cNvSpPr txBox="1"/>
              <p:nvPr/>
            </p:nvSpPr>
            <p:spPr>
              <a:xfrm>
                <a:off x="36896" y="51990"/>
                <a:ext cx="4696208" cy="651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72389" tIns="72389" rIns="72389" bIns="72389" numCol="1" anchor="ctr">
                <a:spAutoFit/>
              </a:bodyPr>
              <a:lstStyle>
                <a:lvl1pPr defTabSz="844550">
                  <a:lnSpc>
                    <a:spcPct val="90000"/>
                  </a:lnSpc>
                  <a:spcBef>
                    <a:spcPts val="700"/>
                  </a:spcBef>
                  <a:defRPr sz="1900">
                    <a:solidFill>
                      <a:srgbClr val="FFFFFF"/>
                    </a:solidFill>
                  </a:defRPr>
                </a:lvl1pPr>
              </a:lstStyle>
              <a:p>
                <a:r>
                  <a:t>Книга Марины Коркуновой "От "ЯКОРЯ" до "КРАСНОЙ ЗВЕЗДЫ"."</a:t>
                </a:r>
              </a:p>
            </p:txBody>
          </p:sp>
        </p:grpSp>
        <p:grpSp>
          <p:nvGrpSpPr>
            <p:cNvPr id="272" name="Сгруппировать"/>
            <p:cNvGrpSpPr/>
            <p:nvPr/>
          </p:nvGrpSpPr>
          <p:grpSpPr>
            <a:xfrm>
              <a:off x="0" y="810540"/>
              <a:ext cx="4770000" cy="755821"/>
              <a:chOff x="0" y="0"/>
              <a:chExt cx="4769999" cy="755819"/>
            </a:xfrm>
          </p:grpSpPr>
          <p:sp>
            <p:nvSpPr>
              <p:cNvPr id="270" name="Сквиркл"/>
              <p:cNvSpPr/>
              <p:nvPr/>
            </p:nvSpPr>
            <p:spPr>
              <a:xfrm>
                <a:off x="0" y="0"/>
                <a:ext cx="4770000" cy="755820"/>
              </a:xfrm>
              <a:prstGeom prst="roundRect">
                <a:avLst>
                  <a:gd name="adj" fmla="val 16667"/>
                </a:avLst>
              </a:prstGeom>
              <a:solidFill>
                <a:srgbClr val="56BCD0"/>
              </a:solidFill>
              <a:ln w="1270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844550">
                  <a:lnSpc>
                    <a:spcPct val="90000"/>
                  </a:lnSpc>
                  <a:spcBef>
                    <a:spcPts val="1100"/>
                  </a:spcBef>
                  <a:defRPr sz="19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71" name="Интервью  Нины Андреевны"/>
              <p:cNvSpPr txBox="1"/>
              <p:nvPr/>
            </p:nvSpPr>
            <p:spPr>
              <a:xfrm>
                <a:off x="36896" y="186097"/>
                <a:ext cx="4696208" cy="38362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72389" tIns="72389" rIns="72389" bIns="72389" numCol="1" anchor="ctr">
                <a:spAutoFit/>
              </a:bodyPr>
              <a:lstStyle>
                <a:lvl1pPr defTabSz="844550">
                  <a:lnSpc>
                    <a:spcPct val="90000"/>
                  </a:lnSpc>
                  <a:spcBef>
                    <a:spcPts val="700"/>
                  </a:spcBef>
                  <a:defRPr sz="1900">
                    <a:solidFill>
                      <a:srgbClr val="FFFFFF"/>
                    </a:solidFill>
                  </a:defRPr>
                </a:lvl1pPr>
              </a:lstStyle>
              <a:p>
                <a:r>
                  <a:t>Интервью  Нины Андреевны </a:t>
                </a:r>
              </a:p>
            </p:txBody>
          </p:sp>
        </p:grpSp>
        <p:grpSp>
          <p:nvGrpSpPr>
            <p:cNvPr id="275" name="Сгруппировать"/>
            <p:cNvGrpSpPr/>
            <p:nvPr/>
          </p:nvGrpSpPr>
          <p:grpSpPr>
            <a:xfrm>
              <a:off x="0" y="1621080"/>
              <a:ext cx="4770000" cy="755821"/>
              <a:chOff x="0" y="0"/>
              <a:chExt cx="4769999" cy="755819"/>
            </a:xfrm>
          </p:grpSpPr>
          <p:sp>
            <p:nvSpPr>
              <p:cNvPr id="273" name="Сквиркл"/>
              <p:cNvSpPr/>
              <p:nvPr/>
            </p:nvSpPr>
            <p:spPr>
              <a:xfrm>
                <a:off x="0" y="0"/>
                <a:ext cx="4770000" cy="755820"/>
              </a:xfrm>
              <a:prstGeom prst="roundRect">
                <a:avLst>
                  <a:gd name="adj" fmla="val 16667"/>
                </a:avLst>
              </a:prstGeom>
              <a:solidFill>
                <a:srgbClr val="52CAB8"/>
              </a:solidFill>
              <a:ln w="1270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844550">
                  <a:lnSpc>
                    <a:spcPct val="90000"/>
                  </a:lnSpc>
                  <a:spcBef>
                    <a:spcPts val="1100"/>
                  </a:spcBef>
                  <a:defRPr sz="19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74" name="https://gorod-kimry.ru/news/2517"/>
              <p:cNvSpPr txBox="1"/>
              <p:nvPr/>
            </p:nvSpPr>
            <p:spPr>
              <a:xfrm>
                <a:off x="36896" y="186097"/>
                <a:ext cx="4696208" cy="38362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72389" tIns="72389" rIns="72389" bIns="72389" numCol="1" anchor="ctr">
                <a:spAutoFit/>
              </a:bodyPr>
              <a:lstStyle>
                <a:lvl1pPr defTabSz="844550">
                  <a:lnSpc>
                    <a:spcPct val="90000"/>
                  </a:lnSpc>
                  <a:spcBef>
                    <a:spcPts val="700"/>
                  </a:spcBef>
                  <a:defRPr sz="1900" u="sng">
                    <a:solidFill>
                      <a:srgbClr val="0563C1"/>
                    </a:solidFill>
                    <a:uFill>
                      <a:solidFill>
                        <a:srgbClr val="0563C1"/>
                      </a:solidFill>
                    </a:uFill>
                    <a:hlinkClick r:id="rId2"/>
                  </a:defRPr>
                </a:lvl1pPr>
              </a:lstStyle>
              <a:p>
                <a:pPr>
                  <a:defRPr u="none">
                    <a:solidFill>
                      <a:srgbClr val="FFFFFF"/>
                    </a:solidFill>
                    <a:uFillTx/>
                  </a:defRPr>
                </a:pPr>
                <a:r>
                  <a:rPr u="sng">
                    <a:solidFill>
                      <a:srgbClr val="0563C1"/>
                    </a:solidFill>
                    <a:uFill>
                      <a:solidFill>
                        <a:srgbClr val="0563C1"/>
                      </a:solidFill>
                    </a:uFill>
                    <a:hlinkClick r:id="rId2"/>
                  </a:rPr>
                  <a:t>https://gorod-kimry.ru/news/2517</a:t>
                </a:r>
              </a:p>
            </p:txBody>
          </p:sp>
        </p:grpSp>
        <p:grpSp>
          <p:nvGrpSpPr>
            <p:cNvPr id="278" name="Сгруппировать"/>
            <p:cNvGrpSpPr/>
            <p:nvPr/>
          </p:nvGrpSpPr>
          <p:grpSpPr>
            <a:xfrm>
              <a:off x="0" y="2431619"/>
              <a:ext cx="4770000" cy="755821"/>
              <a:chOff x="0" y="0"/>
              <a:chExt cx="4769999" cy="755819"/>
            </a:xfrm>
          </p:grpSpPr>
          <p:sp>
            <p:nvSpPr>
              <p:cNvPr id="276" name="Сквиркл"/>
              <p:cNvSpPr/>
              <p:nvPr/>
            </p:nvSpPr>
            <p:spPr>
              <a:xfrm>
                <a:off x="0" y="0"/>
                <a:ext cx="4770000" cy="755820"/>
              </a:xfrm>
              <a:prstGeom prst="roundRect">
                <a:avLst>
                  <a:gd name="adj" fmla="val 16667"/>
                </a:avLst>
              </a:prstGeom>
              <a:solidFill>
                <a:srgbClr val="4DC58D"/>
              </a:solidFill>
              <a:ln w="1270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844550">
                  <a:lnSpc>
                    <a:spcPct val="90000"/>
                  </a:lnSpc>
                  <a:spcBef>
                    <a:spcPts val="1100"/>
                  </a:spcBef>
                  <a:defRPr sz="19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77" name="http://zvezdakimry.ru"/>
              <p:cNvSpPr txBox="1"/>
              <p:nvPr/>
            </p:nvSpPr>
            <p:spPr>
              <a:xfrm>
                <a:off x="36896" y="186097"/>
                <a:ext cx="4696208" cy="38362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72389" tIns="72389" rIns="72389" bIns="72389" numCol="1" anchor="ctr">
                <a:spAutoFit/>
              </a:bodyPr>
              <a:lstStyle>
                <a:lvl1pPr defTabSz="844550">
                  <a:lnSpc>
                    <a:spcPct val="90000"/>
                  </a:lnSpc>
                  <a:spcBef>
                    <a:spcPts val="700"/>
                  </a:spcBef>
                  <a:defRPr sz="1900" u="sng">
                    <a:solidFill>
                      <a:srgbClr val="0563C1"/>
                    </a:solidFill>
                    <a:uFill>
                      <a:solidFill>
                        <a:srgbClr val="0563C1"/>
                      </a:solidFill>
                    </a:uFill>
                    <a:hlinkClick r:id="rId3"/>
                  </a:defRPr>
                </a:lvl1pPr>
              </a:lstStyle>
              <a:p>
                <a:pPr>
                  <a:defRPr u="none">
                    <a:solidFill>
                      <a:srgbClr val="FFFFFF"/>
                    </a:solidFill>
                    <a:uFillTx/>
                  </a:defRPr>
                </a:pPr>
                <a:r>
                  <a:rPr u="sng">
                    <a:solidFill>
                      <a:srgbClr val="0563C1"/>
                    </a:solidFill>
                    <a:uFill>
                      <a:solidFill>
                        <a:srgbClr val="0563C1"/>
                      </a:solidFill>
                    </a:uFill>
                    <a:hlinkClick r:id="rId3"/>
                  </a:rPr>
                  <a:t>http://zvezdakimry.ru</a:t>
                </a:r>
              </a:p>
            </p:txBody>
          </p:sp>
        </p:grpSp>
        <p:grpSp>
          <p:nvGrpSpPr>
            <p:cNvPr id="281" name="Сгруппировать"/>
            <p:cNvGrpSpPr/>
            <p:nvPr/>
          </p:nvGrpSpPr>
          <p:grpSpPr>
            <a:xfrm>
              <a:off x="0" y="3242160"/>
              <a:ext cx="4770000" cy="755821"/>
              <a:chOff x="0" y="0"/>
              <a:chExt cx="4769999" cy="755819"/>
            </a:xfrm>
          </p:grpSpPr>
          <p:sp>
            <p:nvSpPr>
              <p:cNvPr id="279" name="Сквиркл"/>
              <p:cNvSpPr/>
              <p:nvPr/>
            </p:nvSpPr>
            <p:spPr>
              <a:xfrm>
                <a:off x="0" y="0"/>
                <a:ext cx="4770000" cy="755820"/>
              </a:xfrm>
              <a:prstGeom prst="roundRect">
                <a:avLst>
                  <a:gd name="adj" fmla="val 16667"/>
                </a:avLst>
              </a:prstGeom>
              <a:solidFill>
                <a:srgbClr val="49BF64"/>
              </a:solidFill>
              <a:ln w="1270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844550">
                  <a:lnSpc>
                    <a:spcPct val="90000"/>
                  </a:lnSpc>
                  <a:spcBef>
                    <a:spcPts val="1100"/>
                  </a:spcBef>
                  <a:defRPr sz="19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80" name="http://zvezdakimry.ru/o-kompanii"/>
              <p:cNvSpPr txBox="1"/>
              <p:nvPr/>
            </p:nvSpPr>
            <p:spPr>
              <a:xfrm>
                <a:off x="36896" y="186097"/>
                <a:ext cx="4696208" cy="38362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72389" tIns="72389" rIns="72389" bIns="72389" numCol="1" anchor="ctr">
                <a:spAutoFit/>
              </a:bodyPr>
              <a:lstStyle>
                <a:lvl1pPr defTabSz="844550">
                  <a:lnSpc>
                    <a:spcPct val="90000"/>
                  </a:lnSpc>
                  <a:spcBef>
                    <a:spcPts val="700"/>
                  </a:spcBef>
                  <a:defRPr sz="1900" u="sng">
                    <a:solidFill>
                      <a:srgbClr val="0563C1"/>
                    </a:solidFill>
                    <a:uFill>
                      <a:solidFill>
                        <a:srgbClr val="0563C1"/>
                      </a:solidFill>
                    </a:uFill>
                    <a:hlinkClick r:id="rId4"/>
                  </a:defRPr>
                </a:lvl1pPr>
              </a:lstStyle>
              <a:p>
                <a:pPr>
                  <a:defRPr u="none">
                    <a:solidFill>
                      <a:srgbClr val="FFFFFF"/>
                    </a:solidFill>
                    <a:uFillTx/>
                  </a:defRPr>
                </a:pPr>
                <a:r>
                  <a:rPr u="sng">
                    <a:solidFill>
                      <a:srgbClr val="0563C1"/>
                    </a:solidFill>
                    <a:uFill>
                      <a:solidFill>
                        <a:srgbClr val="0563C1"/>
                      </a:solidFill>
                    </a:uFill>
                    <a:hlinkClick r:id="rId4"/>
                  </a:rPr>
                  <a:t>http://zvezdakimry.ru/o-kompanii</a:t>
                </a:r>
              </a:p>
            </p:txBody>
          </p:sp>
        </p:grpSp>
        <p:grpSp>
          <p:nvGrpSpPr>
            <p:cNvPr id="284" name="Сгруппировать"/>
            <p:cNvGrpSpPr/>
            <p:nvPr/>
          </p:nvGrpSpPr>
          <p:grpSpPr>
            <a:xfrm>
              <a:off x="0" y="4052701"/>
              <a:ext cx="4770000" cy="755821"/>
              <a:chOff x="0" y="0"/>
              <a:chExt cx="4769999" cy="755819"/>
            </a:xfrm>
          </p:grpSpPr>
          <p:sp>
            <p:nvSpPr>
              <p:cNvPr id="282" name="Сквиркл"/>
              <p:cNvSpPr/>
              <p:nvPr/>
            </p:nvSpPr>
            <p:spPr>
              <a:xfrm>
                <a:off x="0" y="0"/>
                <a:ext cx="4770000" cy="755820"/>
              </a:xfrm>
              <a:prstGeom prst="roundRect">
                <a:avLst>
                  <a:gd name="adj" fmla="val 16667"/>
                </a:avLst>
              </a:prstGeom>
              <a:solidFill>
                <a:srgbClr val="50B846"/>
              </a:solidFill>
              <a:ln w="1270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844550">
                  <a:lnSpc>
                    <a:spcPct val="90000"/>
                  </a:lnSpc>
                  <a:spcBef>
                    <a:spcPts val="1100"/>
                  </a:spcBef>
                  <a:defRPr sz="19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83" name="Иhttps://vk.com/wall-108651950_45846"/>
              <p:cNvSpPr txBox="1"/>
              <p:nvPr/>
            </p:nvSpPr>
            <p:spPr>
              <a:xfrm>
                <a:off x="36896" y="186098"/>
                <a:ext cx="4696208" cy="38362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72389" tIns="72389" rIns="72389" bIns="72389" numCol="1" anchor="ctr">
                <a:spAutoFit/>
              </a:bodyPr>
              <a:lstStyle>
                <a:lvl1pPr defTabSz="844550">
                  <a:lnSpc>
                    <a:spcPct val="90000"/>
                  </a:lnSpc>
                  <a:spcBef>
                    <a:spcPts val="700"/>
                  </a:spcBef>
                  <a:defRPr sz="1900">
                    <a:solidFill>
                      <a:srgbClr val="FFFFFF"/>
                    </a:solidFill>
                  </a:defRPr>
                </a:lvl1pPr>
              </a:lstStyle>
              <a:p>
                <a:r>
                  <a:t>Иhttps://vk.com/wall-108651950_45846</a:t>
                </a:r>
              </a:p>
            </p:txBody>
          </p:sp>
        </p:grpSp>
        <p:grpSp>
          <p:nvGrpSpPr>
            <p:cNvPr id="287" name="Сгруппировать"/>
            <p:cNvGrpSpPr/>
            <p:nvPr/>
          </p:nvGrpSpPr>
          <p:grpSpPr>
            <a:xfrm>
              <a:off x="0" y="4863239"/>
              <a:ext cx="4770000" cy="755821"/>
              <a:chOff x="0" y="0"/>
              <a:chExt cx="4769999" cy="755819"/>
            </a:xfrm>
          </p:grpSpPr>
          <p:sp>
            <p:nvSpPr>
              <p:cNvPr id="285" name="Сквиркл"/>
              <p:cNvSpPr/>
              <p:nvPr/>
            </p:nvSpPr>
            <p:spPr>
              <a:xfrm>
                <a:off x="0" y="0"/>
                <a:ext cx="4770000" cy="755820"/>
              </a:xfrm>
              <a:prstGeom prst="roundRect">
                <a:avLst>
                  <a:gd name="adj" fmla="val 16667"/>
                </a:avLst>
              </a:prstGeom>
              <a:solidFill>
                <a:schemeClr val="accent6"/>
              </a:solidFill>
              <a:ln w="1270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844550">
                  <a:lnSpc>
                    <a:spcPct val="90000"/>
                  </a:lnSpc>
                  <a:spcBef>
                    <a:spcPts val="1100"/>
                  </a:spcBef>
                  <a:defRPr sz="19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86" name="Детский сад Звёздочка"/>
              <p:cNvSpPr txBox="1"/>
              <p:nvPr/>
            </p:nvSpPr>
            <p:spPr>
              <a:xfrm>
                <a:off x="36896" y="186098"/>
                <a:ext cx="4696208" cy="38362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72389" tIns="72389" rIns="72389" bIns="72389" numCol="1" anchor="ctr">
                <a:spAutoFit/>
              </a:bodyPr>
              <a:lstStyle>
                <a:lvl1pPr defTabSz="844550">
                  <a:lnSpc>
                    <a:spcPct val="90000"/>
                  </a:lnSpc>
                  <a:spcBef>
                    <a:spcPts val="700"/>
                  </a:spcBef>
                  <a:defRPr sz="1900">
                    <a:solidFill>
                      <a:srgbClr val="FFFFFF"/>
                    </a:solidFill>
                  </a:defRPr>
                </a:lvl1pPr>
              </a:lstStyle>
              <a:p>
                <a:r>
                  <a:t>Детский сад Звёздочка</a:t>
                </a:r>
              </a:p>
            </p:txBody>
          </p:sp>
        </p:grp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" grpId="1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 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8" name="Заголовок 1"/>
          <p:cNvSpPr txBox="1">
            <a:spLocks noGrp="1"/>
          </p:cNvSpPr>
          <p:nvPr>
            <p:ph type="title"/>
          </p:nvPr>
        </p:nvSpPr>
        <p:spPr>
          <a:xfrm>
            <a:off x="6419653" y="312898"/>
            <a:ext cx="5538635" cy="840219"/>
          </a:xfrm>
          <a:prstGeom prst="rect">
            <a:avLst/>
          </a:prstGeom>
        </p:spPr>
        <p:txBody>
          <a:bodyPr anchor="t"/>
          <a:lstStyle>
            <a:lvl1pPr algn="ctr">
              <a:spcBef>
                <a:spcPts val="1000"/>
              </a:spcBef>
              <a:defRPr sz="5400">
                <a:solidFill>
                  <a:srgbClr val="FFFFFF"/>
                </a:solidFill>
              </a:defRPr>
            </a:lvl1pPr>
          </a:lstStyle>
          <a:p>
            <a:r>
              <a:rPr dirty="0" err="1">
                <a:solidFill>
                  <a:schemeClr val="tx1"/>
                </a:solidFill>
              </a:rPr>
              <a:t>История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начало</a:t>
            </a:r>
            <a:r>
              <a:rPr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139" name="Рисунок 4" descr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" y="1"/>
            <a:ext cx="6186886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6" h="21600" extrusionOk="0">
                <a:moveTo>
                  <a:pt x="0" y="0"/>
                </a:moveTo>
                <a:lnTo>
                  <a:pt x="0" y="21600"/>
                </a:lnTo>
                <a:lnTo>
                  <a:pt x="21075" y="21600"/>
                </a:lnTo>
                <a:lnTo>
                  <a:pt x="21075" y="21599"/>
                </a:lnTo>
                <a:lnTo>
                  <a:pt x="21520" y="21599"/>
                </a:lnTo>
                <a:lnTo>
                  <a:pt x="21503" y="21408"/>
                </a:lnTo>
                <a:cubicBezTo>
                  <a:pt x="21485" y="21346"/>
                  <a:pt x="21459" y="21286"/>
                  <a:pt x="21442" y="21224"/>
                </a:cubicBezTo>
                <a:cubicBezTo>
                  <a:pt x="21427" y="21166"/>
                  <a:pt x="21391" y="21112"/>
                  <a:pt x="21362" y="21058"/>
                </a:cubicBezTo>
                <a:cubicBezTo>
                  <a:pt x="21306" y="20953"/>
                  <a:pt x="21341" y="20841"/>
                  <a:pt x="21326" y="20734"/>
                </a:cubicBezTo>
                <a:cubicBezTo>
                  <a:pt x="21321" y="20700"/>
                  <a:pt x="21317" y="20666"/>
                  <a:pt x="21308" y="20632"/>
                </a:cubicBezTo>
                <a:cubicBezTo>
                  <a:pt x="21283" y="20541"/>
                  <a:pt x="21261" y="20447"/>
                  <a:pt x="21228" y="20358"/>
                </a:cubicBezTo>
                <a:cubicBezTo>
                  <a:pt x="21190" y="20256"/>
                  <a:pt x="21139" y="20158"/>
                  <a:pt x="21086" y="20042"/>
                </a:cubicBezTo>
                <a:cubicBezTo>
                  <a:pt x="21100" y="20002"/>
                  <a:pt x="21136" y="19941"/>
                  <a:pt x="21139" y="19878"/>
                </a:cubicBezTo>
                <a:cubicBezTo>
                  <a:pt x="21150" y="19673"/>
                  <a:pt x="21088" y="19482"/>
                  <a:pt x="20991" y="19299"/>
                </a:cubicBezTo>
                <a:cubicBezTo>
                  <a:pt x="20961" y="19243"/>
                  <a:pt x="20942" y="19183"/>
                  <a:pt x="20913" y="19126"/>
                </a:cubicBezTo>
                <a:cubicBezTo>
                  <a:pt x="20903" y="19106"/>
                  <a:pt x="20882" y="19081"/>
                  <a:pt x="20862" y="19078"/>
                </a:cubicBezTo>
                <a:cubicBezTo>
                  <a:pt x="20746" y="19057"/>
                  <a:pt x="20749" y="18979"/>
                  <a:pt x="20743" y="18898"/>
                </a:cubicBezTo>
                <a:cubicBezTo>
                  <a:pt x="20735" y="18801"/>
                  <a:pt x="20716" y="18705"/>
                  <a:pt x="20700" y="18609"/>
                </a:cubicBezTo>
                <a:cubicBezTo>
                  <a:pt x="20698" y="18596"/>
                  <a:pt x="20684" y="18585"/>
                  <a:pt x="20675" y="18574"/>
                </a:cubicBezTo>
                <a:cubicBezTo>
                  <a:pt x="20661" y="18556"/>
                  <a:pt x="20639" y="18540"/>
                  <a:pt x="20633" y="18521"/>
                </a:cubicBezTo>
                <a:cubicBezTo>
                  <a:pt x="20607" y="18423"/>
                  <a:pt x="20585" y="18323"/>
                  <a:pt x="20561" y="18224"/>
                </a:cubicBezTo>
                <a:cubicBezTo>
                  <a:pt x="20556" y="18202"/>
                  <a:pt x="20550" y="18179"/>
                  <a:pt x="20539" y="18159"/>
                </a:cubicBezTo>
                <a:cubicBezTo>
                  <a:pt x="20529" y="18140"/>
                  <a:pt x="20512" y="18123"/>
                  <a:pt x="20502" y="18104"/>
                </a:cubicBezTo>
                <a:cubicBezTo>
                  <a:pt x="20473" y="18052"/>
                  <a:pt x="20446" y="17999"/>
                  <a:pt x="20414" y="17938"/>
                </a:cubicBezTo>
                <a:cubicBezTo>
                  <a:pt x="20474" y="17903"/>
                  <a:pt x="20440" y="17858"/>
                  <a:pt x="20412" y="17800"/>
                </a:cubicBezTo>
                <a:cubicBezTo>
                  <a:pt x="20382" y="17741"/>
                  <a:pt x="20372" y="17674"/>
                  <a:pt x="20362" y="17609"/>
                </a:cubicBezTo>
                <a:cubicBezTo>
                  <a:pt x="20342" y="17490"/>
                  <a:pt x="20331" y="17370"/>
                  <a:pt x="20313" y="17251"/>
                </a:cubicBezTo>
                <a:cubicBezTo>
                  <a:pt x="20309" y="17226"/>
                  <a:pt x="20302" y="17197"/>
                  <a:pt x="20286" y="17178"/>
                </a:cubicBezTo>
                <a:cubicBezTo>
                  <a:pt x="20174" y="17046"/>
                  <a:pt x="20143" y="16887"/>
                  <a:pt x="20154" y="16735"/>
                </a:cubicBezTo>
                <a:cubicBezTo>
                  <a:pt x="20162" y="16616"/>
                  <a:pt x="20168" y="16498"/>
                  <a:pt x="20157" y="16380"/>
                </a:cubicBezTo>
                <a:cubicBezTo>
                  <a:pt x="20156" y="16371"/>
                  <a:pt x="20157" y="16359"/>
                  <a:pt x="20162" y="16352"/>
                </a:cubicBezTo>
                <a:cubicBezTo>
                  <a:pt x="20197" y="16312"/>
                  <a:pt x="20201" y="16270"/>
                  <a:pt x="20207" y="16218"/>
                </a:cubicBezTo>
                <a:cubicBezTo>
                  <a:pt x="20215" y="16144"/>
                  <a:pt x="20209" y="16076"/>
                  <a:pt x="20194" y="16008"/>
                </a:cubicBezTo>
                <a:cubicBezTo>
                  <a:pt x="20183" y="15958"/>
                  <a:pt x="20161" y="15907"/>
                  <a:pt x="20133" y="15862"/>
                </a:cubicBezTo>
                <a:cubicBezTo>
                  <a:pt x="20094" y="15801"/>
                  <a:pt x="20079" y="15741"/>
                  <a:pt x="20130" y="15682"/>
                </a:cubicBezTo>
                <a:cubicBezTo>
                  <a:pt x="20186" y="15619"/>
                  <a:pt x="20167" y="15548"/>
                  <a:pt x="20169" y="15478"/>
                </a:cubicBezTo>
                <a:cubicBezTo>
                  <a:pt x="20170" y="15447"/>
                  <a:pt x="20169" y="15414"/>
                  <a:pt x="20177" y="15385"/>
                </a:cubicBezTo>
                <a:cubicBezTo>
                  <a:pt x="20202" y="15300"/>
                  <a:pt x="20238" y="15218"/>
                  <a:pt x="20255" y="15131"/>
                </a:cubicBezTo>
                <a:cubicBezTo>
                  <a:pt x="20264" y="15083"/>
                  <a:pt x="20248" y="15030"/>
                  <a:pt x="20236" y="14980"/>
                </a:cubicBezTo>
                <a:cubicBezTo>
                  <a:pt x="20223" y="14930"/>
                  <a:pt x="20204" y="14880"/>
                  <a:pt x="20184" y="14831"/>
                </a:cubicBezTo>
                <a:cubicBezTo>
                  <a:pt x="20171" y="14798"/>
                  <a:pt x="20158" y="14761"/>
                  <a:pt x="20135" y="14735"/>
                </a:cubicBezTo>
                <a:cubicBezTo>
                  <a:pt x="20080" y="14675"/>
                  <a:pt x="20070" y="14613"/>
                  <a:pt x="20099" y="14542"/>
                </a:cubicBezTo>
                <a:cubicBezTo>
                  <a:pt x="20103" y="14532"/>
                  <a:pt x="20103" y="14519"/>
                  <a:pt x="20104" y="14508"/>
                </a:cubicBezTo>
                <a:cubicBezTo>
                  <a:pt x="20118" y="14315"/>
                  <a:pt x="20127" y="14123"/>
                  <a:pt x="20148" y="13932"/>
                </a:cubicBezTo>
                <a:cubicBezTo>
                  <a:pt x="20157" y="13855"/>
                  <a:pt x="20195" y="13781"/>
                  <a:pt x="20219" y="13705"/>
                </a:cubicBezTo>
                <a:cubicBezTo>
                  <a:pt x="20224" y="13689"/>
                  <a:pt x="20231" y="13672"/>
                  <a:pt x="20227" y="13656"/>
                </a:cubicBezTo>
                <a:cubicBezTo>
                  <a:pt x="20194" y="13486"/>
                  <a:pt x="20242" y="13327"/>
                  <a:pt x="20306" y="13170"/>
                </a:cubicBezTo>
                <a:cubicBezTo>
                  <a:pt x="20313" y="13154"/>
                  <a:pt x="20312" y="13134"/>
                  <a:pt x="20310" y="13116"/>
                </a:cubicBezTo>
                <a:cubicBezTo>
                  <a:pt x="20306" y="13066"/>
                  <a:pt x="20281" y="13012"/>
                  <a:pt x="20295" y="12966"/>
                </a:cubicBezTo>
                <a:cubicBezTo>
                  <a:pt x="20334" y="12845"/>
                  <a:pt x="20381" y="12724"/>
                  <a:pt x="20439" y="12610"/>
                </a:cubicBezTo>
                <a:cubicBezTo>
                  <a:pt x="20498" y="12494"/>
                  <a:pt x="20549" y="12388"/>
                  <a:pt x="20489" y="12255"/>
                </a:cubicBezTo>
                <a:cubicBezTo>
                  <a:pt x="20464" y="12199"/>
                  <a:pt x="20481" y="12124"/>
                  <a:pt x="20488" y="12059"/>
                </a:cubicBezTo>
                <a:cubicBezTo>
                  <a:pt x="20493" y="12011"/>
                  <a:pt x="20524" y="11966"/>
                  <a:pt x="20524" y="11919"/>
                </a:cubicBezTo>
                <a:cubicBezTo>
                  <a:pt x="20524" y="11794"/>
                  <a:pt x="20559" y="11683"/>
                  <a:pt x="20630" y="11575"/>
                </a:cubicBezTo>
                <a:cubicBezTo>
                  <a:pt x="20658" y="11533"/>
                  <a:pt x="20640" y="11468"/>
                  <a:pt x="20647" y="11414"/>
                </a:cubicBezTo>
                <a:cubicBezTo>
                  <a:pt x="20656" y="11356"/>
                  <a:pt x="20664" y="11296"/>
                  <a:pt x="20683" y="11241"/>
                </a:cubicBezTo>
                <a:cubicBezTo>
                  <a:pt x="20734" y="11098"/>
                  <a:pt x="20791" y="10957"/>
                  <a:pt x="20844" y="10815"/>
                </a:cubicBezTo>
                <a:cubicBezTo>
                  <a:pt x="20888" y="10698"/>
                  <a:pt x="20853" y="10583"/>
                  <a:pt x="20834" y="10468"/>
                </a:cubicBezTo>
                <a:cubicBezTo>
                  <a:pt x="20822" y="10395"/>
                  <a:pt x="20794" y="10327"/>
                  <a:pt x="20837" y="10245"/>
                </a:cubicBezTo>
                <a:cubicBezTo>
                  <a:pt x="20877" y="10167"/>
                  <a:pt x="20868" y="10069"/>
                  <a:pt x="20890" y="9981"/>
                </a:cubicBezTo>
                <a:cubicBezTo>
                  <a:pt x="20908" y="9907"/>
                  <a:pt x="20938" y="9835"/>
                  <a:pt x="20967" y="9764"/>
                </a:cubicBezTo>
                <a:cubicBezTo>
                  <a:pt x="21007" y="9667"/>
                  <a:pt x="21049" y="9571"/>
                  <a:pt x="21029" y="9465"/>
                </a:cubicBezTo>
                <a:cubicBezTo>
                  <a:pt x="21007" y="9344"/>
                  <a:pt x="21092" y="9261"/>
                  <a:pt x="21149" y="9166"/>
                </a:cubicBezTo>
                <a:cubicBezTo>
                  <a:pt x="21187" y="9101"/>
                  <a:pt x="21216" y="9030"/>
                  <a:pt x="21240" y="8959"/>
                </a:cubicBezTo>
                <a:cubicBezTo>
                  <a:pt x="21271" y="8863"/>
                  <a:pt x="21290" y="8765"/>
                  <a:pt x="21320" y="8669"/>
                </a:cubicBezTo>
                <a:cubicBezTo>
                  <a:pt x="21366" y="8524"/>
                  <a:pt x="21401" y="8376"/>
                  <a:pt x="21376" y="8225"/>
                </a:cubicBezTo>
                <a:cubicBezTo>
                  <a:pt x="21364" y="8155"/>
                  <a:pt x="21366" y="8091"/>
                  <a:pt x="21383" y="8021"/>
                </a:cubicBezTo>
                <a:cubicBezTo>
                  <a:pt x="21410" y="7907"/>
                  <a:pt x="21413" y="7791"/>
                  <a:pt x="21514" y="7699"/>
                </a:cubicBezTo>
                <a:cubicBezTo>
                  <a:pt x="21550" y="7666"/>
                  <a:pt x="21559" y="7607"/>
                  <a:pt x="21578" y="7560"/>
                </a:cubicBezTo>
                <a:cubicBezTo>
                  <a:pt x="21600" y="7505"/>
                  <a:pt x="21589" y="7466"/>
                  <a:pt x="21525" y="7436"/>
                </a:cubicBezTo>
                <a:cubicBezTo>
                  <a:pt x="21497" y="7423"/>
                  <a:pt x="21469" y="7384"/>
                  <a:pt x="21464" y="7355"/>
                </a:cubicBezTo>
                <a:cubicBezTo>
                  <a:pt x="21450" y="7267"/>
                  <a:pt x="21470" y="7186"/>
                  <a:pt x="21516" y="7101"/>
                </a:cubicBezTo>
                <a:cubicBezTo>
                  <a:pt x="21558" y="7021"/>
                  <a:pt x="21554" y="6922"/>
                  <a:pt x="21571" y="6831"/>
                </a:cubicBezTo>
                <a:cubicBezTo>
                  <a:pt x="21577" y="6799"/>
                  <a:pt x="21586" y="6767"/>
                  <a:pt x="21593" y="6735"/>
                </a:cubicBezTo>
                <a:lnTo>
                  <a:pt x="21596" y="6714"/>
                </a:lnTo>
                <a:lnTo>
                  <a:pt x="21596" y="6526"/>
                </a:lnTo>
                <a:lnTo>
                  <a:pt x="21596" y="6518"/>
                </a:lnTo>
                <a:cubicBezTo>
                  <a:pt x="21590" y="6477"/>
                  <a:pt x="21582" y="6437"/>
                  <a:pt x="21578" y="6396"/>
                </a:cubicBezTo>
                <a:cubicBezTo>
                  <a:pt x="21571" y="6333"/>
                  <a:pt x="21574" y="6269"/>
                  <a:pt x="21566" y="6206"/>
                </a:cubicBezTo>
                <a:cubicBezTo>
                  <a:pt x="21560" y="6155"/>
                  <a:pt x="21545" y="6103"/>
                  <a:pt x="21532" y="6052"/>
                </a:cubicBezTo>
                <a:cubicBezTo>
                  <a:pt x="21528" y="6034"/>
                  <a:pt x="21509" y="6016"/>
                  <a:pt x="21512" y="5999"/>
                </a:cubicBezTo>
                <a:cubicBezTo>
                  <a:pt x="21540" y="5832"/>
                  <a:pt x="21413" y="5712"/>
                  <a:pt x="21356" y="5571"/>
                </a:cubicBezTo>
                <a:cubicBezTo>
                  <a:pt x="21297" y="5423"/>
                  <a:pt x="21204" y="5279"/>
                  <a:pt x="21232" y="5114"/>
                </a:cubicBezTo>
                <a:cubicBezTo>
                  <a:pt x="21248" y="5014"/>
                  <a:pt x="21287" y="4917"/>
                  <a:pt x="21311" y="4818"/>
                </a:cubicBezTo>
                <a:cubicBezTo>
                  <a:pt x="21319" y="4782"/>
                  <a:pt x="21317" y="4743"/>
                  <a:pt x="21309" y="4708"/>
                </a:cubicBezTo>
                <a:cubicBezTo>
                  <a:pt x="21273" y="4536"/>
                  <a:pt x="21267" y="4368"/>
                  <a:pt x="21327" y="4200"/>
                </a:cubicBezTo>
                <a:cubicBezTo>
                  <a:pt x="21337" y="4171"/>
                  <a:pt x="21347" y="4140"/>
                  <a:pt x="21347" y="4110"/>
                </a:cubicBezTo>
                <a:cubicBezTo>
                  <a:pt x="21347" y="3946"/>
                  <a:pt x="21333" y="3785"/>
                  <a:pt x="21268" y="3628"/>
                </a:cubicBezTo>
                <a:cubicBezTo>
                  <a:pt x="21246" y="3575"/>
                  <a:pt x="21259" y="3511"/>
                  <a:pt x="21254" y="3452"/>
                </a:cubicBezTo>
                <a:cubicBezTo>
                  <a:pt x="21249" y="3398"/>
                  <a:pt x="21247" y="3342"/>
                  <a:pt x="21232" y="3290"/>
                </a:cubicBezTo>
                <a:cubicBezTo>
                  <a:pt x="21209" y="3214"/>
                  <a:pt x="21206" y="3144"/>
                  <a:pt x="21226" y="3065"/>
                </a:cubicBezTo>
                <a:cubicBezTo>
                  <a:pt x="21245" y="2990"/>
                  <a:pt x="21237" y="2909"/>
                  <a:pt x="21237" y="2831"/>
                </a:cubicBezTo>
                <a:cubicBezTo>
                  <a:pt x="21238" y="2744"/>
                  <a:pt x="21238" y="2657"/>
                  <a:pt x="21234" y="2570"/>
                </a:cubicBezTo>
                <a:cubicBezTo>
                  <a:pt x="21233" y="2535"/>
                  <a:pt x="21207" y="2495"/>
                  <a:pt x="21218" y="2466"/>
                </a:cubicBezTo>
                <a:cubicBezTo>
                  <a:pt x="21254" y="2373"/>
                  <a:pt x="21210" y="2281"/>
                  <a:pt x="21229" y="2188"/>
                </a:cubicBezTo>
                <a:cubicBezTo>
                  <a:pt x="21239" y="2142"/>
                  <a:pt x="21212" y="2090"/>
                  <a:pt x="21210" y="2041"/>
                </a:cubicBezTo>
                <a:cubicBezTo>
                  <a:pt x="21205" y="1961"/>
                  <a:pt x="21207" y="1880"/>
                  <a:pt x="21205" y="1800"/>
                </a:cubicBezTo>
                <a:cubicBezTo>
                  <a:pt x="21205" y="1774"/>
                  <a:pt x="21203" y="1748"/>
                  <a:pt x="21201" y="1721"/>
                </a:cubicBezTo>
                <a:cubicBezTo>
                  <a:pt x="21200" y="1698"/>
                  <a:pt x="21194" y="1673"/>
                  <a:pt x="21198" y="1651"/>
                </a:cubicBezTo>
                <a:cubicBezTo>
                  <a:pt x="21215" y="1571"/>
                  <a:pt x="21242" y="1491"/>
                  <a:pt x="21252" y="1410"/>
                </a:cubicBezTo>
                <a:cubicBezTo>
                  <a:pt x="21262" y="1340"/>
                  <a:pt x="21250" y="1268"/>
                  <a:pt x="21257" y="1198"/>
                </a:cubicBezTo>
                <a:cubicBezTo>
                  <a:pt x="21268" y="1073"/>
                  <a:pt x="21287" y="947"/>
                  <a:pt x="21300" y="822"/>
                </a:cubicBezTo>
                <a:cubicBezTo>
                  <a:pt x="21302" y="795"/>
                  <a:pt x="21286" y="768"/>
                  <a:pt x="21284" y="740"/>
                </a:cubicBezTo>
                <a:cubicBezTo>
                  <a:pt x="21281" y="654"/>
                  <a:pt x="21281" y="566"/>
                  <a:pt x="21279" y="480"/>
                </a:cubicBezTo>
                <a:cubicBezTo>
                  <a:pt x="21278" y="431"/>
                  <a:pt x="21281" y="381"/>
                  <a:pt x="21275" y="332"/>
                </a:cubicBezTo>
                <a:cubicBezTo>
                  <a:pt x="21267" y="268"/>
                  <a:pt x="21255" y="210"/>
                  <a:pt x="21307" y="150"/>
                </a:cubicBezTo>
                <a:cubicBezTo>
                  <a:pt x="21327" y="127"/>
                  <a:pt x="21339" y="103"/>
                  <a:pt x="21348" y="78"/>
                </a:cubicBezTo>
                <a:lnTo>
                  <a:pt x="21362" y="0"/>
                </a:lnTo>
                <a:lnTo>
                  <a:pt x="0" y="0"/>
                </a:lnTo>
                <a:close/>
                <a:moveTo>
                  <a:pt x="20255" y="846"/>
                </a:moveTo>
                <a:lnTo>
                  <a:pt x="20243" y="1032"/>
                </a:lnTo>
                <a:cubicBezTo>
                  <a:pt x="20237" y="1003"/>
                  <a:pt x="20235" y="974"/>
                  <a:pt x="20237" y="942"/>
                </a:cubicBezTo>
                <a:cubicBezTo>
                  <a:pt x="20239" y="911"/>
                  <a:pt x="20246" y="879"/>
                  <a:pt x="20255" y="846"/>
                </a:cubicBezTo>
                <a:close/>
                <a:moveTo>
                  <a:pt x="20432" y="1641"/>
                </a:moveTo>
                <a:cubicBezTo>
                  <a:pt x="20431" y="1666"/>
                  <a:pt x="20425" y="1690"/>
                  <a:pt x="20417" y="1714"/>
                </a:cubicBezTo>
                <a:lnTo>
                  <a:pt x="20410" y="1732"/>
                </a:lnTo>
                <a:lnTo>
                  <a:pt x="20432" y="1641"/>
                </a:lnTo>
                <a:close/>
                <a:moveTo>
                  <a:pt x="20366" y="1838"/>
                </a:moveTo>
                <a:lnTo>
                  <a:pt x="20342" y="1930"/>
                </a:lnTo>
                <a:cubicBezTo>
                  <a:pt x="20344" y="1905"/>
                  <a:pt x="20349" y="1880"/>
                  <a:pt x="20358" y="1856"/>
                </a:cubicBezTo>
                <a:lnTo>
                  <a:pt x="20366" y="1838"/>
                </a:lnTo>
                <a:close/>
                <a:moveTo>
                  <a:pt x="20394" y="8905"/>
                </a:moveTo>
                <a:lnTo>
                  <a:pt x="20460" y="8952"/>
                </a:lnTo>
                <a:lnTo>
                  <a:pt x="20493" y="9011"/>
                </a:lnTo>
                <a:lnTo>
                  <a:pt x="20394" y="8905"/>
                </a:lnTo>
                <a:close/>
              </a:path>
            </a:pathLst>
          </a:custGeom>
          <a:ln w="12700">
            <a:miter lim="400000"/>
          </a:ln>
          <a:effectLst>
            <a:outerShdw blurRad="381000" dist="152400" rotWithShape="0">
              <a:srgbClr val="000000">
                <a:alpha val="10000"/>
              </a:srgbClr>
            </a:outerShdw>
          </a:effectLst>
        </p:spPr>
      </p:pic>
      <p:grpSp>
        <p:nvGrpSpPr>
          <p:cNvPr id="142" name="Group 19"/>
          <p:cNvGrpSpPr/>
          <p:nvPr/>
        </p:nvGrpSpPr>
        <p:grpSpPr>
          <a:xfrm>
            <a:off x="5395368" y="0"/>
            <a:ext cx="874718" cy="6857456"/>
            <a:chOff x="0" y="0"/>
            <a:chExt cx="874717" cy="6857455"/>
          </a:xfrm>
        </p:grpSpPr>
        <p:sp>
          <p:nvSpPr>
            <p:cNvPr id="140" name="Freeform: Shape 20"/>
            <p:cNvSpPr/>
            <p:nvPr/>
          </p:nvSpPr>
          <p:spPr>
            <a:xfrm rot="16200000">
              <a:off x="-2991368" y="2991370"/>
              <a:ext cx="6857456" cy="8747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0" extrusionOk="0">
                  <a:moveTo>
                    <a:pt x="21600" y="19842"/>
                  </a:moveTo>
                  <a:lnTo>
                    <a:pt x="21600" y="13865"/>
                  </a:lnTo>
                  <a:lnTo>
                    <a:pt x="21511" y="13594"/>
                  </a:lnTo>
                  <a:cubicBezTo>
                    <a:pt x="21437" y="13293"/>
                    <a:pt x="21371" y="12865"/>
                    <a:pt x="21312" y="12339"/>
                  </a:cubicBezTo>
                  <a:cubicBezTo>
                    <a:pt x="21278" y="12038"/>
                    <a:pt x="21251" y="12005"/>
                    <a:pt x="21214" y="12353"/>
                  </a:cubicBezTo>
                  <a:cubicBezTo>
                    <a:pt x="21171" y="12757"/>
                    <a:pt x="21109" y="12597"/>
                    <a:pt x="21053" y="12503"/>
                  </a:cubicBezTo>
                  <a:cubicBezTo>
                    <a:pt x="20996" y="12410"/>
                    <a:pt x="20938" y="12311"/>
                    <a:pt x="20880" y="12217"/>
                  </a:cubicBezTo>
                  <a:cubicBezTo>
                    <a:pt x="20837" y="12151"/>
                    <a:pt x="20795" y="12095"/>
                    <a:pt x="20753" y="12015"/>
                  </a:cubicBezTo>
                  <a:cubicBezTo>
                    <a:pt x="20623" y="11766"/>
                    <a:pt x="20505" y="11841"/>
                    <a:pt x="20399" y="12607"/>
                  </a:cubicBezTo>
                  <a:cubicBezTo>
                    <a:pt x="20318" y="13194"/>
                    <a:pt x="20214" y="13368"/>
                    <a:pt x="20103" y="13189"/>
                  </a:cubicBezTo>
                  <a:cubicBezTo>
                    <a:pt x="20090" y="13166"/>
                    <a:pt x="20072" y="13072"/>
                    <a:pt x="20063" y="13109"/>
                  </a:cubicBezTo>
                  <a:cubicBezTo>
                    <a:pt x="19918" y="13659"/>
                    <a:pt x="19803" y="12691"/>
                    <a:pt x="19670" y="12630"/>
                  </a:cubicBezTo>
                  <a:cubicBezTo>
                    <a:pt x="19611" y="12602"/>
                    <a:pt x="19551" y="12254"/>
                    <a:pt x="19499" y="11977"/>
                  </a:cubicBezTo>
                  <a:cubicBezTo>
                    <a:pt x="19426" y="11597"/>
                    <a:pt x="19361" y="11230"/>
                    <a:pt x="19263" y="11399"/>
                  </a:cubicBezTo>
                  <a:cubicBezTo>
                    <a:pt x="19164" y="11573"/>
                    <a:pt x="19074" y="11254"/>
                    <a:pt x="19001" y="10709"/>
                  </a:cubicBezTo>
                  <a:cubicBezTo>
                    <a:pt x="18944" y="10296"/>
                    <a:pt x="18882" y="10258"/>
                    <a:pt x="18808" y="10375"/>
                  </a:cubicBezTo>
                  <a:cubicBezTo>
                    <a:pt x="18715" y="10521"/>
                    <a:pt x="18618" y="10530"/>
                    <a:pt x="18524" y="10620"/>
                  </a:cubicBezTo>
                  <a:cubicBezTo>
                    <a:pt x="18504" y="10638"/>
                    <a:pt x="18478" y="10704"/>
                    <a:pt x="18466" y="10817"/>
                  </a:cubicBezTo>
                  <a:cubicBezTo>
                    <a:pt x="18319" y="12217"/>
                    <a:pt x="18112" y="12231"/>
                    <a:pt x="17908" y="12297"/>
                  </a:cubicBezTo>
                  <a:cubicBezTo>
                    <a:pt x="17784" y="12339"/>
                    <a:pt x="17660" y="12339"/>
                    <a:pt x="17536" y="12316"/>
                  </a:cubicBezTo>
                  <a:cubicBezTo>
                    <a:pt x="17494" y="12311"/>
                    <a:pt x="17449" y="12236"/>
                    <a:pt x="17412" y="12095"/>
                  </a:cubicBezTo>
                  <a:cubicBezTo>
                    <a:pt x="17335" y="11799"/>
                    <a:pt x="17263" y="11414"/>
                    <a:pt x="17187" y="11113"/>
                  </a:cubicBezTo>
                  <a:cubicBezTo>
                    <a:pt x="17158" y="10995"/>
                    <a:pt x="17121" y="10991"/>
                    <a:pt x="17087" y="10972"/>
                  </a:cubicBezTo>
                  <a:cubicBezTo>
                    <a:pt x="17028" y="10934"/>
                    <a:pt x="16962" y="11047"/>
                    <a:pt x="16911" y="10878"/>
                  </a:cubicBezTo>
                  <a:cubicBezTo>
                    <a:pt x="16778" y="10441"/>
                    <a:pt x="16654" y="10540"/>
                    <a:pt x="16528" y="10972"/>
                  </a:cubicBezTo>
                  <a:cubicBezTo>
                    <a:pt x="16351" y="11578"/>
                    <a:pt x="16184" y="11531"/>
                    <a:pt x="16028" y="10573"/>
                  </a:cubicBezTo>
                  <a:cubicBezTo>
                    <a:pt x="15958" y="10141"/>
                    <a:pt x="15890" y="10347"/>
                    <a:pt x="15830" y="10695"/>
                  </a:cubicBezTo>
                  <a:cubicBezTo>
                    <a:pt x="15762" y="11099"/>
                    <a:pt x="15695" y="11202"/>
                    <a:pt x="15617" y="10906"/>
                  </a:cubicBezTo>
                  <a:cubicBezTo>
                    <a:pt x="15599" y="10840"/>
                    <a:pt x="15575" y="10873"/>
                    <a:pt x="15554" y="10897"/>
                  </a:cubicBezTo>
                  <a:cubicBezTo>
                    <a:pt x="15438" y="11014"/>
                    <a:pt x="15321" y="11212"/>
                    <a:pt x="15226" y="10399"/>
                  </a:cubicBezTo>
                  <a:cubicBezTo>
                    <a:pt x="15208" y="10239"/>
                    <a:pt x="15176" y="10173"/>
                    <a:pt x="15151" y="10065"/>
                  </a:cubicBezTo>
                  <a:cubicBezTo>
                    <a:pt x="15045" y="9624"/>
                    <a:pt x="15050" y="9666"/>
                    <a:pt x="14955" y="10202"/>
                  </a:cubicBezTo>
                  <a:cubicBezTo>
                    <a:pt x="14906" y="10483"/>
                    <a:pt x="14838" y="10770"/>
                    <a:pt x="14781" y="10747"/>
                  </a:cubicBezTo>
                  <a:cubicBezTo>
                    <a:pt x="14438" y="10606"/>
                    <a:pt x="14111" y="11282"/>
                    <a:pt x="13784" y="11921"/>
                  </a:cubicBezTo>
                  <a:cubicBezTo>
                    <a:pt x="13582" y="12316"/>
                    <a:pt x="13385" y="12339"/>
                    <a:pt x="13183" y="11940"/>
                  </a:cubicBezTo>
                  <a:cubicBezTo>
                    <a:pt x="13038" y="11648"/>
                    <a:pt x="12900" y="12128"/>
                    <a:pt x="12763" y="12456"/>
                  </a:cubicBezTo>
                  <a:cubicBezTo>
                    <a:pt x="12735" y="12522"/>
                    <a:pt x="12709" y="12781"/>
                    <a:pt x="12694" y="13001"/>
                  </a:cubicBezTo>
                  <a:cubicBezTo>
                    <a:pt x="12640" y="13781"/>
                    <a:pt x="12550" y="13903"/>
                    <a:pt x="12438" y="13579"/>
                  </a:cubicBezTo>
                  <a:cubicBezTo>
                    <a:pt x="12348" y="13326"/>
                    <a:pt x="12267" y="12987"/>
                    <a:pt x="12194" y="12386"/>
                  </a:cubicBezTo>
                  <a:cubicBezTo>
                    <a:pt x="12109" y="11681"/>
                    <a:pt x="12021" y="10878"/>
                    <a:pt x="11889" y="10582"/>
                  </a:cubicBezTo>
                  <a:cubicBezTo>
                    <a:pt x="11832" y="10455"/>
                    <a:pt x="11782" y="10436"/>
                    <a:pt x="11722" y="10568"/>
                  </a:cubicBezTo>
                  <a:cubicBezTo>
                    <a:pt x="11606" y="10822"/>
                    <a:pt x="11489" y="11000"/>
                    <a:pt x="11380" y="10216"/>
                  </a:cubicBezTo>
                  <a:cubicBezTo>
                    <a:pt x="11320" y="9783"/>
                    <a:pt x="11239" y="9506"/>
                    <a:pt x="11142" y="9614"/>
                  </a:cubicBezTo>
                  <a:cubicBezTo>
                    <a:pt x="11021" y="9751"/>
                    <a:pt x="10912" y="9408"/>
                    <a:pt x="10809" y="8900"/>
                  </a:cubicBezTo>
                  <a:cubicBezTo>
                    <a:pt x="10772" y="8717"/>
                    <a:pt x="10727" y="8614"/>
                    <a:pt x="10685" y="8525"/>
                  </a:cubicBezTo>
                  <a:cubicBezTo>
                    <a:pt x="10586" y="8318"/>
                    <a:pt x="10487" y="8135"/>
                    <a:pt x="10388" y="7965"/>
                  </a:cubicBezTo>
                  <a:cubicBezTo>
                    <a:pt x="10306" y="7825"/>
                    <a:pt x="10224" y="7721"/>
                    <a:pt x="10142" y="7599"/>
                  </a:cubicBezTo>
                  <a:cubicBezTo>
                    <a:pt x="10052" y="7468"/>
                    <a:pt x="9980" y="7162"/>
                    <a:pt x="9943" y="6453"/>
                  </a:cubicBezTo>
                  <a:cubicBezTo>
                    <a:pt x="9931" y="6227"/>
                    <a:pt x="9902" y="6049"/>
                    <a:pt x="9880" y="5861"/>
                  </a:cubicBezTo>
                  <a:cubicBezTo>
                    <a:pt x="9863" y="5725"/>
                    <a:pt x="9842" y="5621"/>
                    <a:pt x="9827" y="5480"/>
                  </a:cubicBezTo>
                  <a:cubicBezTo>
                    <a:pt x="9748" y="4738"/>
                    <a:pt x="9671" y="3991"/>
                    <a:pt x="9593" y="3249"/>
                  </a:cubicBezTo>
                  <a:cubicBezTo>
                    <a:pt x="9585" y="3179"/>
                    <a:pt x="9576" y="3094"/>
                    <a:pt x="9566" y="3061"/>
                  </a:cubicBezTo>
                  <a:cubicBezTo>
                    <a:pt x="9461" y="2718"/>
                    <a:pt x="9354" y="2394"/>
                    <a:pt x="9249" y="2032"/>
                  </a:cubicBezTo>
                  <a:cubicBezTo>
                    <a:pt x="9209" y="1891"/>
                    <a:pt x="9168" y="1718"/>
                    <a:pt x="9138" y="1473"/>
                  </a:cubicBezTo>
                  <a:cubicBezTo>
                    <a:pt x="9069" y="919"/>
                    <a:pt x="9007" y="318"/>
                    <a:pt x="8909" y="78"/>
                  </a:cubicBezTo>
                  <a:cubicBezTo>
                    <a:pt x="8880" y="8"/>
                    <a:pt x="8846" y="-30"/>
                    <a:pt x="8818" y="31"/>
                  </a:cubicBezTo>
                  <a:cubicBezTo>
                    <a:pt x="8706" y="285"/>
                    <a:pt x="8596" y="599"/>
                    <a:pt x="8484" y="867"/>
                  </a:cubicBezTo>
                  <a:cubicBezTo>
                    <a:pt x="8414" y="1032"/>
                    <a:pt x="8349" y="1229"/>
                    <a:pt x="8315" y="1812"/>
                  </a:cubicBezTo>
                  <a:cubicBezTo>
                    <a:pt x="8306" y="1976"/>
                    <a:pt x="8279" y="2154"/>
                    <a:pt x="8256" y="2187"/>
                  </a:cubicBezTo>
                  <a:cubicBezTo>
                    <a:pt x="8114" y="2399"/>
                    <a:pt x="7973" y="2502"/>
                    <a:pt x="7841" y="1783"/>
                  </a:cubicBezTo>
                  <a:cubicBezTo>
                    <a:pt x="7813" y="1628"/>
                    <a:pt x="7762" y="1628"/>
                    <a:pt x="7725" y="1694"/>
                  </a:cubicBezTo>
                  <a:cubicBezTo>
                    <a:pt x="7584" y="1938"/>
                    <a:pt x="7450" y="2023"/>
                    <a:pt x="7328" y="1243"/>
                  </a:cubicBezTo>
                  <a:cubicBezTo>
                    <a:pt x="7314" y="1149"/>
                    <a:pt x="7267" y="1234"/>
                    <a:pt x="7246" y="1351"/>
                  </a:cubicBezTo>
                  <a:cubicBezTo>
                    <a:pt x="7038" y="2497"/>
                    <a:pt x="6924" y="2526"/>
                    <a:pt x="6711" y="1440"/>
                  </a:cubicBezTo>
                  <a:cubicBezTo>
                    <a:pt x="6697" y="1370"/>
                    <a:pt x="6679" y="1290"/>
                    <a:pt x="6673" y="1182"/>
                  </a:cubicBezTo>
                  <a:cubicBezTo>
                    <a:pt x="6637" y="491"/>
                    <a:pt x="6559" y="473"/>
                    <a:pt x="6481" y="416"/>
                  </a:cubicBezTo>
                  <a:cubicBezTo>
                    <a:pt x="6396" y="355"/>
                    <a:pt x="6311" y="275"/>
                    <a:pt x="6225" y="219"/>
                  </a:cubicBezTo>
                  <a:cubicBezTo>
                    <a:pt x="6210" y="210"/>
                    <a:pt x="6193" y="247"/>
                    <a:pt x="6178" y="289"/>
                  </a:cubicBezTo>
                  <a:cubicBezTo>
                    <a:pt x="6121" y="444"/>
                    <a:pt x="6065" y="670"/>
                    <a:pt x="6005" y="764"/>
                  </a:cubicBezTo>
                  <a:cubicBezTo>
                    <a:pt x="5877" y="966"/>
                    <a:pt x="5753" y="1370"/>
                    <a:pt x="5617" y="1205"/>
                  </a:cubicBezTo>
                  <a:cubicBezTo>
                    <a:pt x="5594" y="1177"/>
                    <a:pt x="5567" y="1314"/>
                    <a:pt x="5542" y="1365"/>
                  </a:cubicBezTo>
                  <a:cubicBezTo>
                    <a:pt x="5496" y="1454"/>
                    <a:pt x="5452" y="1581"/>
                    <a:pt x="5405" y="1614"/>
                  </a:cubicBezTo>
                  <a:cubicBezTo>
                    <a:pt x="5283" y="1699"/>
                    <a:pt x="5159" y="1774"/>
                    <a:pt x="5036" y="1779"/>
                  </a:cubicBezTo>
                  <a:cubicBezTo>
                    <a:pt x="4977" y="1783"/>
                    <a:pt x="4918" y="1605"/>
                    <a:pt x="4858" y="1534"/>
                  </a:cubicBezTo>
                  <a:cubicBezTo>
                    <a:pt x="4831" y="1501"/>
                    <a:pt x="4787" y="1445"/>
                    <a:pt x="4778" y="1548"/>
                  </a:cubicBezTo>
                  <a:cubicBezTo>
                    <a:pt x="4708" y="2333"/>
                    <a:pt x="4610" y="2183"/>
                    <a:pt x="4511" y="2173"/>
                  </a:cubicBezTo>
                  <a:cubicBezTo>
                    <a:pt x="4293" y="2154"/>
                    <a:pt x="4082" y="1492"/>
                    <a:pt x="3858" y="1774"/>
                  </a:cubicBezTo>
                  <a:cubicBezTo>
                    <a:pt x="3793" y="1854"/>
                    <a:pt x="3721" y="1539"/>
                    <a:pt x="3651" y="1436"/>
                  </a:cubicBezTo>
                  <a:cubicBezTo>
                    <a:pt x="3615" y="1384"/>
                    <a:pt x="3576" y="1323"/>
                    <a:pt x="3542" y="1389"/>
                  </a:cubicBezTo>
                  <a:cubicBezTo>
                    <a:pt x="3489" y="1492"/>
                    <a:pt x="3438" y="1680"/>
                    <a:pt x="3388" y="1863"/>
                  </a:cubicBezTo>
                  <a:cubicBezTo>
                    <a:pt x="3296" y="2201"/>
                    <a:pt x="3201" y="2201"/>
                    <a:pt x="3108" y="1952"/>
                  </a:cubicBezTo>
                  <a:cubicBezTo>
                    <a:pt x="2976" y="1600"/>
                    <a:pt x="2845" y="1600"/>
                    <a:pt x="2712" y="1882"/>
                  </a:cubicBezTo>
                  <a:cubicBezTo>
                    <a:pt x="2605" y="2112"/>
                    <a:pt x="2494" y="2272"/>
                    <a:pt x="2391" y="2582"/>
                  </a:cubicBezTo>
                  <a:cubicBezTo>
                    <a:pt x="2346" y="2718"/>
                    <a:pt x="2307" y="3122"/>
                    <a:pt x="2280" y="3470"/>
                  </a:cubicBezTo>
                  <a:cubicBezTo>
                    <a:pt x="2224" y="4174"/>
                    <a:pt x="2123" y="4170"/>
                    <a:pt x="2040" y="3648"/>
                  </a:cubicBezTo>
                  <a:cubicBezTo>
                    <a:pt x="1952" y="3099"/>
                    <a:pt x="1842" y="2775"/>
                    <a:pt x="1741" y="2366"/>
                  </a:cubicBezTo>
                  <a:cubicBezTo>
                    <a:pt x="1732" y="2333"/>
                    <a:pt x="1717" y="2370"/>
                    <a:pt x="1707" y="2408"/>
                  </a:cubicBezTo>
                  <a:cubicBezTo>
                    <a:pt x="1539" y="3019"/>
                    <a:pt x="1366" y="3132"/>
                    <a:pt x="1182" y="3038"/>
                  </a:cubicBezTo>
                  <a:cubicBezTo>
                    <a:pt x="1077" y="2986"/>
                    <a:pt x="968" y="3381"/>
                    <a:pt x="862" y="3587"/>
                  </a:cubicBezTo>
                  <a:cubicBezTo>
                    <a:pt x="850" y="3611"/>
                    <a:pt x="839" y="3728"/>
                    <a:pt x="832" y="3817"/>
                  </a:cubicBezTo>
                  <a:cubicBezTo>
                    <a:pt x="757" y="4705"/>
                    <a:pt x="656" y="4950"/>
                    <a:pt x="533" y="4372"/>
                  </a:cubicBezTo>
                  <a:cubicBezTo>
                    <a:pt x="452" y="3987"/>
                    <a:pt x="372" y="3897"/>
                    <a:pt x="281" y="3883"/>
                  </a:cubicBezTo>
                  <a:cubicBezTo>
                    <a:pt x="224" y="3874"/>
                    <a:pt x="167" y="3648"/>
                    <a:pt x="108" y="3583"/>
                  </a:cubicBezTo>
                  <a:lnTo>
                    <a:pt x="0" y="3503"/>
                  </a:lnTo>
                  <a:lnTo>
                    <a:pt x="0" y="20950"/>
                  </a:lnTo>
                  <a:lnTo>
                    <a:pt x="191" y="20832"/>
                  </a:lnTo>
                  <a:cubicBezTo>
                    <a:pt x="253" y="20701"/>
                    <a:pt x="313" y="20518"/>
                    <a:pt x="375" y="20400"/>
                  </a:cubicBezTo>
                  <a:cubicBezTo>
                    <a:pt x="433" y="20292"/>
                    <a:pt x="487" y="20043"/>
                    <a:pt x="541" y="19837"/>
                  </a:cubicBezTo>
                  <a:cubicBezTo>
                    <a:pt x="646" y="19442"/>
                    <a:pt x="757" y="19691"/>
                    <a:pt x="864" y="19588"/>
                  </a:cubicBezTo>
                  <a:cubicBezTo>
                    <a:pt x="898" y="19555"/>
                    <a:pt x="933" y="19517"/>
                    <a:pt x="966" y="19451"/>
                  </a:cubicBezTo>
                  <a:cubicBezTo>
                    <a:pt x="1058" y="19278"/>
                    <a:pt x="1152" y="19127"/>
                    <a:pt x="1241" y="18888"/>
                  </a:cubicBezTo>
                  <a:cubicBezTo>
                    <a:pt x="1342" y="18620"/>
                    <a:pt x="1440" y="18263"/>
                    <a:pt x="1555" y="17892"/>
                  </a:cubicBezTo>
                  <a:cubicBezTo>
                    <a:pt x="1596" y="17986"/>
                    <a:pt x="1657" y="18239"/>
                    <a:pt x="1721" y="18263"/>
                  </a:cubicBezTo>
                  <a:cubicBezTo>
                    <a:pt x="1926" y="18343"/>
                    <a:pt x="2117" y="17906"/>
                    <a:pt x="2300" y="17215"/>
                  </a:cubicBezTo>
                  <a:cubicBezTo>
                    <a:pt x="2356" y="17009"/>
                    <a:pt x="2416" y="16872"/>
                    <a:pt x="2472" y="16670"/>
                  </a:cubicBezTo>
                  <a:cubicBezTo>
                    <a:pt x="2492" y="16600"/>
                    <a:pt x="2518" y="16450"/>
                    <a:pt x="2521" y="16309"/>
                  </a:cubicBezTo>
                  <a:cubicBezTo>
                    <a:pt x="2542" y="15491"/>
                    <a:pt x="2620" y="15505"/>
                    <a:pt x="2702" y="15458"/>
                  </a:cubicBezTo>
                  <a:cubicBezTo>
                    <a:pt x="2798" y="15402"/>
                    <a:pt x="2894" y="15270"/>
                    <a:pt x="2990" y="15158"/>
                  </a:cubicBezTo>
                  <a:cubicBezTo>
                    <a:pt x="3002" y="15144"/>
                    <a:pt x="3014" y="15045"/>
                    <a:pt x="3025" y="14979"/>
                  </a:cubicBezTo>
                  <a:cubicBezTo>
                    <a:pt x="3042" y="14880"/>
                    <a:pt x="3059" y="14730"/>
                    <a:pt x="3078" y="14693"/>
                  </a:cubicBezTo>
                  <a:cubicBezTo>
                    <a:pt x="3176" y="14509"/>
                    <a:pt x="3275" y="14354"/>
                    <a:pt x="3374" y="14185"/>
                  </a:cubicBezTo>
                  <a:cubicBezTo>
                    <a:pt x="3396" y="14148"/>
                    <a:pt x="3419" y="14101"/>
                    <a:pt x="3440" y="14026"/>
                  </a:cubicBezTo>
                  <a:cubicBezTo>
                    <a:pt x="3459" y="13955"/>
                    <a:pt x="3475" y="13833"/>
                    <a:pt x="3494" y="13758"/>
                  </a:cubicBezTo>
                  <a:cubicBezTo>
                    <a:pt x="3546" y="13556"/>
                    <a:pt x="3600" y="13368"/>
                    <a:pt x="3661" y="13142"/>
                  </a:cubicBezTo>
                  <a:cubicBezTo>
                    <a:pt x="3695" y="13565"/>
                    <a:pt x="3741" y="13326"/>
                    <a:pt x="3799" y="13124"/>
                  </a:cubicBezTo>
                  <a:cubicBezTo>
                    <a:pt x="3858" y="12917"/>
                    <a:pt x="3926" y="12851"/>
                    <a:pt x="3990" y="12776"/>
                  </a:cubicBezTo>
                  <a:cubicBezTo>
                    <a:pt x="4109" y="12640"/>
                    <a:pt x="4229" y="12555"/>
                    <a:pt x="4347" y="12433"/>
                  </a:cubicBezTo>
                  <a:cubicBezTo>
                    <a:pt x="4373" y="12405"/>
                    <a:pt x="4401" y="12353"/>
                    <a:pt x="4421" y="12236"/>
                  </a:cubicBezTo>
                  <a:cubicBezTo>
                    <a:pt x="4552" y="11446"/>
                    <a:pt x="4712" y="11226"/>
                    <a:pt x="4864" y="11301"/>
                  </a:cubicBezTo>
                  <a:cubicBezTo>
                    <a:pt x="4983" y="11357"/>
                    <a:pt x="5100" y="11399"/>
                    <a:pt x="5218" y="11320"/>
                  </a:cubicBezTo>
                  <a:cubicBezTo>
                    <a:pt x="5227" y="11315"/>
                    <a:pt x="5239" y="11324"/>
                    <a:pt x="5246" y="11362"/>
                  </a:cubicBezTo>
                  <a:cubicBezTo>
                    <a:pt x="5287" y="11611"/>
                    <a:pt x="5329" y="11630"/>
                    <a:pt x="5381" y="11672"/>
                  </a:cubicBezTo>
                  <a:cubicBezTo>
                    <a:pt x="5455" y="11733"/>
                    <a:pt x="5523" y="11691"/>
                    <a:pt x="5591" y="11587"/>
                  </a:cubicBezTo>
                  <a:cubicBezTo>
                    <a:pt x="5641" y="11512"/>
                    <a:pt x="5692" y="11357"/>
                    <a:pt x="5736" y="11160"/>
                  </a:cubicBezTo>
                  <a:cubicBezTo>
                    <a:pt x="5798" y="10883"/>
                    <a:pt x="5857" y="10775"/>
                    <a:pt x="5916" y="11141"/>
                  </a:cubicBezTo>
                  <a:cubicBezTo>
                    <a:pt x="5980" y="11531"/>
                    <a:pt x="6052" y="11395"/>
                    <a:pt x="6122" y="11409"/>
                  </a:cubicBezTo>
                  <a:cubicBezTo>
                    <a:pt x="6152" y="11414"/>
                    <a:pt x="6185" y="11404"/>
                    <a:pt x="6214" y="11465"/>
                  </a:cubicBezTo>
                  <a:cubicBezTo>
                    <a:pt x="6300" y="11639"/>
                    <a:pt x="6382" y="11902"/>
                    <a:pt x="6468" y="12020"/>
                  </a:cubicBezTo>
                  <a:cubicBezTo>
                    <a:pt x="6516" y="12085"/>
                    <a:pt x="6570" y="11968"/>
                    <a:pt x="6619" y="11883"/>
                  </a:cubicBezTo>
                  <a:cubicBezTo>
                    <a:pt x="6670" y="11794"/>
                    <a:pt x="6720" y="11658"/>
                    <a:pt x="6768" y="11517"/>
                  </a:cubicBezTo>
                  <a:cubicBezTo>
                    <a:pt x="6801" y="11423"/>
                    <a:pt x="6837" y="11334"/>
                    <a:pt x="6864" y="11165"/>
                  </a:cubicBezTo>
                  <a:cubicBezTo>
                    <a:pt x="6924" y="10779"/>
                    <a:pt x="6985" y="10714"/>
                    <a:pt x="7056" y="10916"/>
                  </a:cubicBezTo>
                  <a:cubicBezTo>
                    <a:pt x="7067" y="10949"/>
                    <a:pt x="7080" y="10949"/>
                    <a:pt x="7092" y="10953"/>
                  </a:cubicBezTo>
                  <a:cubicBezTo>
                    <a:pt x="7284" y="11052"/>
                    <a:pt x="7476" y="11113"/>
                    <a:pt x="7666" y="11263"/>
                  </a:cubicBezTo>
                  <a:cubicBezTo>
                    <a:pt x="7744" y="11324"/>
                    <a:pt x="7818" y="11592"/>
                    <a:pt x="7894" y="11761"/>
                  </a:cubicBezTo>
                  <a:cubicBezTo>
                    <a:pt x="7910" y="11794"/>
                    <a:pt x="7928" y="11846"/>
                    <a:pt x="7943" y="11822"/>
                  </a:cubicBezTo>
                  <a:cubicBezTo>
                    <a:pt x="8113" y="11587"/>
                    <a:pt x="8272" y="11930"/>
                    <a:pt x="8429" y="12381"/>
                  </a:cubicBezTo>
                  <a:cubicBezTo>
                    <a:pt x="8445" y="12428"/>
                    <a:pt x="8465" y="12414"/>
                    <a:pt x="8483" y="12405"/>
                  </a:cubicBezTo>
                  <a:cubicBezTo>
                    <a:pt x="8533" y="12372"/>
                    <a:pt x="8588" y="12208"/>
                    <a:pt x="8633" y="12306"/>
                  </a:cubicBezTo>
                  <a:cubicBezTo>
                    <a:pt x="8754" y="12579"/>
                    <a:pt x="8874" y="12907"/>
                    <a:pt x="8988" y="13321"/>
                  </a:cubicBezTo>
                  <a:cubicBezTo>
                    <a:pt x="9104" y="13739"/>
                    <a:pt x="9212" y="14091"/>
                    <a:pt x="9344" y="13669"/>
                  </a:cubicBezTo>
                  <a:cubicBezTo>
                    <a:pt x="9401" y="13490"/>
                    <a:pt x="9475" y="13617"/>
                    <a:pt x="9540" y="13664"/>
                  </a:cubicBezTo>
                  <a:cubicBezTo>
                    <a:pt x="9587" y="13701"/>
                    <a:pt x="9633" y="13913"/>
                    <a:pt x="9680" y="13913"/>
                  </a:cubicBezTo>
                  <a:cubicBezTo>
                    <a:pt x="9805" y="13913"/>
                    <a:pt x="9916" y="14162"/>
                    <a:pt x="10024" y="14669"/>
                  </a:cubicBezTo>
                  <a:cubicBezTo>
                    <a:pt x="10066" y="14866"/>
                    <a:pt x="10131" y="14735"/>
                    <a:pt x="10186" y="14787"/>
                  </a:cubicBezTo>
                  <a:cubicBezTo>
                    <a:pt x="10243" y="14848"/>
                    <a:pt x="10303" y="14904"/>
                    <a:pt x="10358" y="15040"/>
                  </a:cubicBezTo>
                  <a:cubicBezTo>
                    <a:pt x="10501" y="15397"/>
                    <a:pt x="10642" y="15801"/>
                    <a:pt x="10784" y="16177"/>
                  </a:cubicBezTo>
                  <a:cubicBezTo>
                    <a:pt x="10901" y="16487"/>
                    <a:pt x="11016" y="16243"/>
                    <a:pt x="11132" y="16111"/>
                  </a:cubicBezTo>
                  <a:cubicBezTo>
                    <a:pt x="11204" y="16027"/>
                    <a:pt x="11272" y="15825"/>
                    <a:pt x="11354" y="16125"/>
                  </a:cubicBezTo>
                  <a:cubicBezTo>
                    <a:pt x="11432" y="16412"/>
                    <a:pt x="11531" y="16346"/>
                    <a:pt x="11619" y="16501"/>
                  </a:cubicBezTo>
                  <a:cubicBezTo>
                    <a:pt x="11692" y="16633"/>
                    <a:pt x="11764" y="16844"/>
                    <a:pt x="11835" y="17051"/>
                  </a:cubicBezTo>
                  <a:cubicBezTo>
                    <a:pt x="11932" y="17333"/>
                    <a:pt x="12028" y="17629"/>
                    <a:pt x="12135" y="17488"/>
                  </a:cubicBezTo>
                  <a:cubicBezTo>
                    <a:pt x="12255" y="17328"/>
                    <a:pt x="12338" y="17929"/>
                    <a:pt x="12433" y="18329"/>
                  </a:cubicBezTo>
                  <a:cubicBezTo>
                    <a:pt x="12498" y="18601"/>
                    <a:pt x="12570" y="18803"/>
                    <a:pt x="12641" y="18972"/>
                  </a:cubicBezTo>
                  <a:cubicBezTo>
                    <a:pt x="12736" y="19193"/>
                    <a:pt x="12835" y="19325"/>
                    <a:pt x="12931" y="19541"/>
                  </a:cubicBezTo>
                  <a:cubicBezTo>
                    <a:pt x="13076" y="19865"/>
                    <a:pt x="13223" y="20118"/>
                    <a:pt x="13374" y="19940"/>
                  </a:cubicBezTo>
                  <a:cubicBezTo>
                    <a:pt x="13444" y="19860"/>
                    <a:pt x="13509" y="19865"/>
                    <a:pt x="13578" y="19982"/>
                  </a:cubicBezTo>
                  <a:cubicBezTo>
                    <a:pt x="13692" y="20175"/>
                    <a:pt x="13809" y="20198"/>
                    <a:pt x="13901" y="20917"/>
                  </a:cubicBezTo>
                  <a:cubicBezTo>
                    <a:pt x="13934" y="21171"/>
                    <a:pt x="13992" y="21236"/>
                    <a:pt x="14039" y="21368"/>
                  </a:cubicBezTo>
                  <a:cubicBezTo>
                    <a:pt x="14094" y="21523"/>
                    <a:pt x="14134" y="21443"/>
                    <a:pt x="14163" y="20992"/>
                  </a:cubicBezTo>
                  <a:cubicBezTo>
                    <a:pt x="14177" y="20790"/>
                    <a:pt x="14214" y="20593"/>
                    <a:pt x="14244" y="20560"/>
                  </a:cubicBezTo>
                  <a:cubicBezTo>
                    <a:pt x="14332" y="20461"/>
                    <a:pt x="14413" y="20607"/>
                    <a:pt x="14498" y="20926"/>
                  </a:cubicBezTo>
                  <a:cubicBezTo>
                    <a:pt x="14578" y="21227"/>
                    <a:pt x="14678" y="21194"/>
                    <a:pt x="14768" y="21312"/>
                  </a:cubicBezTo>
                  <a:cubicBezTo>
                    <a:pt x="14832" y="21396"/>
                    <a:pt x="14897" y="21570"/>
                    <a:pt x="14961" y="21570"/>
                  </a:cubicBezTo>
                  <a:cubicBezTo>
                    <a:pt x="15042" y="21570"/>
                    <a:pt x="15122" y="21420"/>
                    <a:pt x="15203" y="21363"/>
                  </a:cubicBezTo>
                  <a:cubicBezTo>
                    <a:pt x="15266" y="21316"/>
                    <a:pt x="15330" y="21335"/>
                    <a:pt x="15393" y="21279"/>
                  </a:cubicBezTo>
                  <a:cubicBezTo>
                    <a:pt x="15445" y="21236"/>
                    <a:pt x="15496" y="21128"/>
                    <a:pt x="15547" y="21039"/>
                  </a:cubicBezTo>
                  <a:cubicBezTo>
                    <a:pt x="15565" y="21006"/>
                    <a:pt x="15584" y="20879"/>
                    <a:pt x="15601" y="20898"/>
                  </a:cubicBezTo>
                  <a:cubicBezTo>
                    <a:pt x="15767" y="21100"/>
                    <a:pt x="15887" y="20198"/>
                    <a:pt x="16028" y="19799"/>
                  </a:cubicBezTo>
                  <a:cubicBezTo>
                    <a:pt x="16177" y="19376"/>
                    <a:pt x="16320" y="18728"/>
                    <a:pt x="16486" y="18921"/>
                  </a:cubicBezTo>
                  <a:cubicBezTo>
                    <a:pt x="16586" y="19038"/>
                    <a:pt x="16682" y="19310"/>
                    <a:pt x="16782" y="19475"/>
                  </a:cubicBezTo>
                  <a:cubicBezTo>
                    <a:pt x="16818" y="19531"/>
                    <a:pt x="16857" y="19522"/>
                    <a:pt x="16893" y="19465"/>
                  </a:cubicBezTo>
                  <a:cubicBezTo>
                    <a:pt x="17064" y="19207"/>
                    <a:pt x="17232" y="19169"/>
                    <a:pt x="17400" y="19592"/>
                  </a:cubicBezTo>
                  <a:cubicBezTo>
                    <a:pt x="17429" y="19663"/>
                    <a:pt x="17460" y="19729"/>
                    <a:pt x="17490" y="19729"/>
                  </a:cubicBezTo>
                  <a:cubicBezTo>
                    <a:pt x="17654" y="19729"/>
                    <a:pt x="17815" y="19630"/>
                    <a:pt x="17973" y="19169"/>
                  </a:cubicBezTo>
                  <a:cubicBezTo>
                    <a:pt x="18025" y="19014"/>
                    <a:pt x="18090" y="19113"/>
                    <a:pt x="18148" y="19076"/>
                  </a:cubicBezTo>
                  <a:cubicBezTo>
                    <a:pt x="18202" y="19043"/>
                    <a:pt x="18257" y="19029"/>
                    <a:pt x="18309" y="18921"/>
                  </a:cubicBezTo>
                  <a:cubicBezTo>
                    <a:pt x="18385" y="18761"/>
                    <a:pt x="18456" y="18742"/>
                    <a:pt x="18535" y="18883"/>
                  </a:cubicBezTo>
                  <a:cubicBezTo>
                    <a:pt x="18610" y="19014"/>
                    <a:pt x="18691" y="18949"/>
                    <a:pt x="18769" y="18953"/>
                  </a:cubicBezTo>
                  <a:cubicBezTo>
                    <a:pt x="18856" y="18958"/>
                    <a:pt x="18943" y="18963"/>
                    <a:pt x="19030" y="18939"/>
                  </a:cubicBezTo>
                  <a:cubicBezTo>
                    <a:pt x="19065" y="18930"/>
                    <a:pt x="19104" y="18742"/>
                    <a:pt x="19133" y="18817"/>
                  </a:cubicBezTo>
                  <a:cubicBezTo>
                    <a:pt x="19226" y="19071"/>
                    <a:pt x="19319" y="18766"/>
                    <a:pt x="19412" y="18902"/>
                  </a:cubicBezTo>
                  <a:cubicBezTo>
                    <a:pt x="19458" y="18972"/>
                    <a:pt x="19509" y="18780"/>
                    <a:pt x="19559" y="18761"/>
                  </a:cubicBezTo>
                  <a:cubicBezTo>
                    <a:pt x="19639" y="18728"/>
                    <a:pt x="19719" y="18742"/>
                    <a:pt x="19800" y="18733"/>
                  </a:cubicBezTo>
                  <a:cubicBezTo>
                    <a:pt x="19826" y="18728"/>
                    <a:pt x="19852" y="18709"/>
                    <a:pt x="19878" y="18700"/>
                  </a:cubicBezTo>
                  <a:cubicBezTo>
                    <a:pt x="19902" y="18690"/>
                    <a:pt x="19926" y="18648"/>
                    <a:pt x="19949" y="18681"/>
                  </a:cubicBezTo>
                  <a:cubicBezTo>
                    <a:pt x="20029" y="18798"/>
                    <a:pt x="20108" y="18991"/>
                    <a:pt x="20189" y="19066"/>
                  </a:cubicBezTo>
                  <a:cubicBezTo>
                    <a:pt x="20259" y="19132"/>
                    <a:pt x="20332" y="19043"/>
                    <a:pt x="20403" y="19090"/>
                  </a:cubicBezTo>
                  <a:cubicBezTo>
                    <a:pt x="20528" y="19169"/>
                    <a:pt x="20653" y="19310"/>
                    <a:pt x="20777" y="19400"/>
                  </a:cubicBezTo>
                  <a:cubicBezTo>
                    <a:pt x="20804" y="19418"/>
                    <a:pt x="20833" y="19301"/>
                    <a:pt x="20860" y="19292"/>
                  </a:cubicBezTo>
                  <a:cubicBezTo>
                    <a:pt x="20947" y="19268"/>
                    <a:pt x="21033" y="19263"/>
                    <a:pt x="21119" y="19249"/>
                  </a:cubicBezTo>
                  <a:cubicBezTo>
                    <a:pt x="21169" y="19245"/>
                    <a:pt x="21218" y="19259"/>
                    <a:pt x="21267" y="19216"/>
                  </a:cubicBezTo>
                  <a:cubicBezTo>
                    <a:pt x="21331" y="19160"/>
                    <a:pt x="21389" y="19076"/>
                    <a:pt x="21449" y="19442"/>
                  </a:cubicBezTo>
                  <a:cubicBezTo>
                    <a:pt x="21473" y="19584"/>
                    <a:pt x="21497" y="19677"/>
                    <a:pt x="21523" y="19738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1" name="Freeform: Shape 21"/>
            <p:cNvSpPr/>
            <p:nvPr/>
          </p:nvSpPr>
          <p:spPr>
            <a:xfrm rot="16200000">
              <a:off x="-2991370" y="2991370"/>
              <a:ext cx="6857456" cy="8747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0" extrusionOk="0">
                  <a:moveTo>
                    <a:pt x="21600" y="19842"/>
                  </a:moveTo>
                  <a:lnTo>
                    <a:pt x="21600" y="13865"/>
                  </a:lnTo>
                  <a:lnTo>
                    <a:pt x="21511" y="13594"/>
                  </a:lnTo>
                  <a:cubicBezTo>
                    <a:pt x="21437" y="13293"/>
                    <a:pt x="21371" y="12865"/>
                    <a:pt x="21312" y="12339"/>
                  </a:cubicBezTo>
                  <a:cubicBezTo>
                    <a:pt x="21278" y="12038"/>
                    <a:pt x="21251" y="12005"/>
                    <a:pt x="21214" y="12353"/>
                  </a:cubicBezTo>
                  <a:cubicBezTo>
                    <a:pt x="21171" y="12757"/>
                    <a:pt x="21109" y="12597"/>
                    <a:pt x="21053" y="12503"/>
                  </a:cubicBezTo>
                  <a:cubicBezTo>
                    <a:pt x="20996" y="12410"/>
                    <a:pt x="20938" y="12311"/>
                    <a:pt x="20880" y="12217"/>
                  </a:cubicBezTo>
                  <a:cubicBezTo>
                    <a:pt x="20837" y="12151"/>
                    <a:pt x="20795" y="12095"/>
                    <a:pt x="20753" y="12015"/>
                  </a:cubicBezTo>
                  <a:cubicBezTo>
                    <a:pt x="20623" y="11766"/>
                    <a:pt x="20505" y="11841"/>
                    <a:pt x="20399" y="12607"/>
                  </a:cubicBezTo>
                  <a:cubicBezTo>
                    <a:pt x="20318" y="13194"/>
                    <a:pt x="20214" y="13368"/>
                    <a:pt x="20103" y="13189"/>
                  </a:cubicBezTo>
                  <a:cubicBezTo>
                    <a:pt x="20090" y="13166"/>
                    <a:pt x="20072" y="13072"/>
                    <a:pt x="20063" y="13109"/>
                  </a:cubicBezTo>
                  <a:cubicBezTo>
                    <a:pt x="19918" y="13659"/>
                    <a:pt x="19803" y="12691"/>
                    <a:pt x="19670" y="12630"/>
                  </a:cubicBezTo>
                  <a:cubicBezTo>
                    <a:pt x="19611" y="12602"/>
                    <a:pt x="19551" y="12254"/>
                    <a:pt x="19499" y="11977"/>
                  </a:cubicBezTo>
                  <a:cubicBezTo>
                    <a:pt x="19426" y="11597"/>
                    <a:pt x="19361" y="11230"/>
                    <a:pt x="19263" y="11399"/>
                  </a:cubicBezTo>
                  <a:cubicBezTo>
                    <a:pt x="19164" y="11573"/>
                    <a:pt x="19074" y="11254"/>
                    <a:pt x="19001" y="10709"/>
                  </a:cubicBezTo>
                  <a:cubicBezTo>
                    <a:pt x="18944" y="10296"/>
                    <a:pt x="18882" y="10258"/>
                    <a:pt x="18808" y="10375"/>
                  </a:cubicBezTo>
                  <a:cubicBezTo>
                    <a:pt x="18715" y="10521"/>
                    <a:pt x="18618" y="10530"/>
                    <a:pt x="18524" y="10620"/>
                  </a:cubicBezTo>
                  <a:cubicBezTo>
                    <a:pt x="18504" y="10638"/>
                    <a:pt x="18478" y="10704"/>
                    <a:pt x="18466" y="10817"/>
                  </a:cubicBezTo>
                  <a:cubicBezTo>
                    <a:pt x="18319" y="12217"/>
                    <a:pt x="18112" y="12231"/>
                    <a:pt x="17908" y="12297"/>
                  </a:cubicBezTo>
                  <a:cubicBezTo>
                    <a:pt x="17784" y="12339"/>
                    <a:pt x="17660" y="12339"/>
                    <a:pt x="17536" y="12316"/>
                  </a:cubicBezTo>
                  <a:cubicBezTo>
                    <a:pt x="17494" y="12311"/>
                    <a:pt x="17449" y="12236"/>
                    <a:pt x="17412" y="12095"/>
                  </a:cubicBezTo>
                  <a:cubicBezTo>
                    <a:pt x="17335" y="11799"/>
                    <a:pt x="17263" y="11414"/>
                    <a:pt x="17187" y="11113"/>
                  </a:cubicBezTo>
                  <a:cubicBezTo>
                    <a:pt x="17158" y="10995"/>
                    <a:pt x="17121" y="10991"/>
                    <a:pt x="17087" y="10972"/>
                  </a:cubicBezTo>
                  <a:cubicBezTo>
                    <a:pt x="17028" y="10934"/>
                    <a:pt x="16962" y="11047"/>
                    <a:pt x="16911" y="10878"/>
                  </a:cubicBezTo>
                  <a:cubicBezTo>
                    <a:pt x="16778" y="10441"/>
                    <a:pt x="16654" y="10540"/>
                    <a:pt x="16528" y="10972"/>
                  </a:cubicBezTo>
                  <a:cubicBezTo>
                    <a:pt x="16351" y="11578"/>
                    <a:pt x="16184" y="11531"/>
                    <a:pt x="16028" y="10573"/>
                  </a:cubicBezTo>
                  <a:cubicBezTo>
                    <a:pt x="15958" y="10141"/>
                    <a:pt x="15890" y="10347"/>
                    <a:pt x="15830" y="10695"/>
                  </a:cubicBezTo>
                  <a:cubicBezTo>
                    <a:pt x="15762" y="11099"/>
                    <a:pt x="15695" y="11202"/>
                    <a:pt x="15617" y="10906"/>
                  </a:cubicBezTo>
                  <a:cubicBezTo>
                    <a:pt x="15599" y="10840"/>
                    <a:pt x="15575" y="10873"/>
                    <a:pt x="15554" y="10897"/>
                  </a:cubicBezTo>
                  <a:cubicBezTo>
                    <a:pt x="15438" y="11014"/>
                    <a:pt x="15321" y="11212"/>
                    <a:pt x="15226" y="10399"/>
                  </a:cubicBezTo>
                  <a:cubicBezTo>
                    <a:pt x="15208" y="10239"/>
                    <a:pt x="15176" y="10173"/>
                    <a:pt x="15151" y="10065"/>
                  </a:cubicBezTo>
                  <a:cubicBezTo>
                    <a:pt x="15045" y="9624"/>
                    <a:pt x="15050" y="9666"/>
                    <a:pt x="14955" y="10202"/>
                  </a:cubicBezTo>
                  <a:cubicBezTo>
                    <a:pt x="14906" y="10483"/>
                    <a:pt x="14838" y="10770"/>
                    <a:pt x="14781" y="10747"/>
                  </a:cubicBezTo>
                  <a:cubicBezTo>
                    <a:pt x="14438" y="10606"/>
                    <a:pt x="14111" y="11282"/>
                    <a:pt x="13784" y="11921"/>
                  </a:cubicBezTo>
                  <a:cubicBezTo>
                    <a:pt x="13582" y="12316"/>
                    <a:pt x="13385" y="12339"/>
                    <a:pt x="13183" y="11940"/>
                  </a:cubicBezTo>
                  <a:cubicBezTo>
                    <a:pt x="13038" y="11648"/>
                    <a:pt x="12900" y="12128"/>
                    <a:pt x="12763" y="12456"/>
                  </a:cubicBezTo>
                  <a:cubicBezTo>
                    <a:pt x="12735" y="12522"/>
                    <a:pt x="12709" y="12781"/>
                    <a:pt x="12694" y="13001"/>
                  </a:cubicBezTo>
                  <a:cubicBezTo>
                    <a:pt x="12640" y="13781"/>
                    <a:pt x="12550" y="13903"/>
                    <a:pt x="12438" y="13579"/>
                  </a:cubicBezTo>
                  <a:cubicBezTo>
                    <a:pt x="12348" y="13326"/>
                    <a:pt x="12267" y="12987"/>
                    <a:pt x="12194" y="12386"/>
                  </a:cubicBezTo>
                  <a:cubicBezTo>
                    <a:pt x="12109" y="11681"/>
                    <a:pt x="12021" y="10878"/>
                    <a:pt x="11889" y="10582"/>
                  </a:cubicBezTo>
                  <a:cubicBezTo>
                    <a:pt x="11832" y="10455"/>
                    <a:pt x="11782" y="10436"/>
                    <a:pt x="11722" y="10568"/>
                  </a:cubicBezTo>
                  <a:cubicBezTo>
                    <a:pt x="11606" y="10822"/>
                    <a:pt x="11489" y="11000"/>
                    <a:pt x="11380" y="10216"/>
                  </a:cubicBezTo>
                  <a:cubicBezTo>
                    <a:pt x="11320" y="9783"/>
                    <a:pt x="11239" y="9506"/>
                    <a:pt x="11142" y="9614"/>
                  </a:cubicBezTo>
                  <a:cubicBezTo>
                    <a:pt x="11021" y="9751"/>
                    <a:pt x="10912" y="9408"/>
                    <a:pt x="10809" y="8900"/>
                  </a:cubicBezTo>
                  <a:cubicBezTo>
                    <a:pt x="10772" y="8717"/>
                    <a:pt x="10727" y="8614"/>
                    <a:pt x="10685" y="8525"/>
                  </a:cubicBezTo>
                  <a:cubicBezTo>
                    <a:pt x="10586" y="8318"/>
                    <a:pt x="10487" y="8135"/>
                    <a:pt x="10388" y="7965"/>
                  </a:cubicBezTo>
                  <a:cubicBezTo>
                    <a:pt x="10306" y="7825"/>
                    <a:pt x="10224" y="7721"/>
                    <a:pt x="10142" y="7599"/>
                  </a:cubicBezTo>
                  <a:cubicBezTo>
                    <a:pt x="10052" y="7468"/>
                    <a:pt x="9980" y="7162"/>
                    <a:pt x="9943" y="6453"/>
                  </a:cubicBezTo>
                  <a:cubicBezTo>
                    <a:pt x="9931" y="6227"/>
                    <a:pt x="9902" y="6049"/>
                    <a:pt x="9880" y="5861"/>
                  </a:cubicBezTo>
                  <a:cubicBezTo>
                    <a:pt x="9863" y="5725"/>
                    <a:pt x="9842" y="5621"/>
                    <a:pt x="9827" y="5480"/>
                  </a:cubicBezTo>
                  <a:cubicBezTo>
                    <a:pt x="9748" y="4738"/>
                    <a:pt x="9671" y="3991"/>
                    <a:pt x="9593" y="3249"/>
                  </a:cubicBezTo>
                  <a:cubicBezTo>
                    <a:pt x="9585" y="3179"/>
                    <a:pt x="9576" y="3094"/>
                    <a:pt x="9566" y="3061"/>
                  </a:cubicBezTo>
                  <a:cubicBezTo>
                    <a:pt x="9461" y="2718"/>
                    <a:pt x="9354" y="2394"/>
                    <a:pt x="9249" y="2032"/>
                  </a:cubicBezTo>
                  <a:cubicBezTo>
                    <a:pt x="9209" y="1891"/>
                    <a:pt x="9168" y="1718"/>
                    <a:pt x="9138" y="1473"/>
                  </a:cubicBezTo>
                  <a:cubicBezTo>
                    <a:pt x="9069" y="919"/>
                    <a:pt x="9007" y="318"/>
                    <a:pt x="8909" y="78"/>
                  </a:cubicBezTo>
                  <a:cubicBezTo>
                    <a:pt x="8880" y="8"/>
                    <a:pt x="8846" y="-30"/>
                    <a:pt x="8818" y="31"/>
                  </a:cubicBezTo>
                  <a:cubicBezTo>
                    <a:pt x="8706" y="285"/>
                    <a:pt x="8596" y="599"/>
                    <a:pt x="8484" y="867"/>
                  </a:cubicBezTo>
                  <a:cubicBezTo>
                    <a:pt x="8414" y="1032"/>
                    <a:pt x="8349" y="1229"/>
                    <a:pt x="8315" y="1812"/>
                  </a:cubicBezTo>
                  <a:cubicBezTo>
                    <a:pt x="8306" y="1976"/>
                    <a:pt x="8279" y="2154"/>
                    <a:pt x="8256" y="2187"/>
                  </a:cubicBezTo>
                  <a:cubicBezTo>
                    <a:pt x="8114" y="2399"/>
                    <a:pt x="7973" y="2502"/>
                    <a:pt x="7841" y="1783"/>
                  </a:cubicBezTo>
                  <a:cubicBezTo>
                    <a:pt x="7813" y="1628"/>
                    <a:pt x="7762" y="1628"/>
                    <a:pt x="7725" y="1694"/>
                  </a:cubicBezTo>
                  <a:cubicBezTo>
                    <a:pt x="7584" y="1938"/>
                    <a:pt x="7450" y="2023"/>
                    <a:pt x="7328" y="1243"/>
                  </a:cubicBezTo>
                  <a:cubicBezTo>
                    <a:pt x="7314" y="1149"/>
                    <a:pt x="7267" y="1234"/>
                    <a:pt x="7246" y="1351"/>
                  </a:cubicBezTo>
                  <a:cubicBezTo>
                    <a:pt x="7038" y="2497"/>
                    <a:pt x="6924" y="2526"/>
                    <a:pt x="6711" y="1440"/>
                  </a:cubicBezTo>
                  <a:cubicBezTo>
                    <a:pt x="6697" y="1370"/>
                    <a:pt x="6679" y="1290"/>
                    <a:pt x="6673" y="1182"/>
                  </a:cubicBezTo>
                  <a:cubicBezTo>
                    <a:pt x="6637" y="491"/>
                    <a:pt x="6559" y="473"/>
                    <a:pt x="6481" y="416"/>
                  </a:cubicBezTo>
                  <a:cubicBezTo>
                    <a:pt x="6396" y="355"/>
                    <a:pt x="6311" y="275"/>
                    <a:pt x="6225" y="219"/>
                  </a:cubicBezTo>
                  <a:cubicBezTo>
                    <a:pt x="6210" y="210"/>
                    <a:pt x="6193" y="247"/>
                    <a:pt x="6178" y="289"/>
                  </a:cubicBezTo>
                  <a:cubicBezTo>
                    <a:pt x="6121" y="444"/>
                    <a:pt x="6065" y="670"/>
                    <a:pt x="6005" y="764"/>
                  </a:cubicBezTo>
                  <a:cubicBezTo>
                    <a:pt x="5877" y="966"/>
                    <a:pt x="5753" y="1370"/>
                    <a:pt x="5617" y="1205"/>
                  </a:cubicBezTo>
                  <a:cubicBezTo>
                    <a:pt x="5594" y="1177"/>
                    <a:pt x="5567" y="1314"/>
                    <a:pt x="5542" y="1365"/>
                  </a:cubicBezTo>
                  <a:cubicBezTo>
                    <a:pt x="5496" y="1454"/>
                    <a:pt x="5452" y="1581"/>
                    <a:pt x="5405" y="1614"/>
                  </a:cubicBezTo>
                  <a:cubicBezTo>
                    <a:pt x="5283" y="1699"/>
                    <a:pt x="5159" y="1774"/>
                    <a:pt x="5036" y="1779"/>
                  </a:cubicBezTo>
                  <a:cubicBezTo>
                    <a:pt x="4977" y="1783"/>
                    <a:pt x="4918" y="1605"/>
                    <a:pt x="4858" y="1534"/>
                  </a:cubicBezTo>
                  <a:cubicBezTo>
                    <a:pt x="4831" y="1501"/>
                    <a:pt x="4787" y="1445"/>
                    <a:pt x="4778" y="1548"/>
                  </a:cubicBezTo>
                  <a:cubicBezTo>
                    <a:pt x="4708" y="2333"/>
                    <a:pt x="4610" y="2183"/>
                    <a:pt x="4511" y="2173"/>
                  </a:cubicBezTo>
                  <a:cubicBezTo>
                    <a:pt x="4293" y="2154"/>
                    <a:pt x="4082" y="1492"/>
                    <a:pt x="3858" y="1774"/>
                  </a:cubicBezTo>
                  <a:cubicBezTo>
                    <a:pt x="3793" y="1854"/>
                    <a:pt x="3721" y="1539"/>
                    <a:pt x="3651" y="1436"/>
                  </a:cubicBezTo>
                  <a:cubicBezTo>
                    <a:pt x="3615" y="1384"/>
                    <a:pt x="3576" y="1323"/>
                    <a:pt x="3542" y="1389"/>
                  </a:cubicBezTo>
                  <a:cubicBezTo>
                    <a:pt x="3489" y="1492"/>
                    <a:pt x="3438" y="1680"/>
                    <a:pt x="3388" y="1863"/>
                  </a:cubicBezTo>
                  <a:cubicBezTo>
                    <a:pt x="3296" y="2201"/>
                    <a:pt x="3201" y="2201"/>
                    <a:pt x="3108" y="1952"/>
                  </a:cubicBezTo>
                  <a:cubicBezTo>
                    <a:pt x="2976" y="1600"/>
                    <a:pt x="2845" y="1600"/>
                    <a:pt x="2712" y="1882"/>
                  </a:cubicBezTo>
                  <a:cubicBezTo>
                    <a:pt x="2605" y="2112"/>
                    <a:pt x="2494" y="2272"/>
                    <a:pt x="2391" y="2582"/>
                  </a:cubicBezTo>
                  <a:cubicBezTo>
                    <a:pt x="2346" y="2718"/>
                    <a:pt x="2307" y="3122"/>
                    <a:pt x="2280" y="3470"/>
                  </a:cubicBezTo>
                  <a:cubicBezTo>
                    <a:pt x="2224" y="4174"/>
                    <a:pt x="2123" y="4170"/>
                    <a:pt x="2040" y="3648"/>
                  </a:cubicBezTo>
                  <a:cubicBezTo>
                    <a:pt x="1952" y="3099"/>
                    <a:pt x="1842" y="2775"/>
                    <a:pt x="1741" y="2366"/>
                  </a:cubicBezTo>
                  <a:cubicBezTo>
                    <a:pt x="1732" y="2333"/>
                    <a:pt x="1717" y="2370"/>
                    <a:pt x="1707" y="2408"/>
                  </a:cubicBezTo>
                  <a:cubicBezTo>
                    <a:pt x="1539" y="3019"/>
                    <a:pt x="1366" y="3132"/>
                    <a:pt x="1182" y="3038"/>
                  </a:cubicBezTo>
                  <a:cubicBezTo>
                    <a:pt x="1077" y="2986"/>
                    <a:pt x="968" y="3381"/>
                    <a:pt x="862" y="3587"/>
                  </a:cubicBezTo>
                  <a:cubicBezTo>
                    <a:pt x="850" y="3611"/>
                    <a:pt x="839" y="3728"/>
                    <a:pt x="832" y="3817"/>
                  </a:cubicBezTo>
                  <a:cubicBezTo>
                    <a:pt x="757" y="4705"/>
                    <a:pt x="656" y="4950"/>
                    <a:pt x="533" y="4372"/>
                  </a:cubicBezTo>
                  <a:cubicBezTo>
                    <a:pt x="452" y="3987"/>
                    <a:pt x="372" y="3897"/>
                    <a:pt x="281" y="3883"/>
                  </a:cubicBezTo>
                  <a:cubicBezTo>
                    <a:pt x="224" y="3874"/>
                    <a:pt x="167" y="3648"/>
                    <a:pt x="108" y="3583"/>
                  </a:cubicBezTo>
                  <a:lnTo>
                    <a:pt x="0" y="3503"/>
                  </a:lnTo>
                  <a:lnTo>
                    <a:pt x="0" y="20950"/>
                  </a:lnTo>
                  <a:lnTo>
                    <a:pt x="191" y="20832"/>
                  </a:lnTo>
                  <a:cubicBezTo>
                    <a:pt x="253" y="20701"/>
                    <a:pt x="313" y="20518"/>
                    <a:pt x="375" y="20400"/>
                  </a:cubicBezTo>
                  <a:cubicBezTo>
                    <a:pt x="433" y="20292"/>
                    <a:pt x="487" y="20043"/>
                    <a:pt x="541" y="19837"/>
                  </a:cubicBezTo>
                  <a:cubicBezTo>
                    <a:pt x="646" y="19442"/>
                    <a:pt x="757" y="19691"/>
                    <a:pt x="864" y="19588"/>
                  </a:cubicBezTo>
                  <a:cubicBezTo>
                    <a:pt x="898" y="19555"/>
                    <a:pt x="933" y="19517"/>
                    <a:pt x="966" y="19451"/>
                  </a:cubicBezTo>
                  <a:cubicBezTo>
                    <a:pt x="1058" y="19278"/>
                    <a:pt x="1152" y="19127"/>
                    <a:pt x="1241" y="18888"/>
                  </a:cubicBezTo>
                  <a:cubicBezTo>
                    <a:pt x="1342" y="18620"/>
                    <a:pt x="1440" y="18263"/>
                    <a:pt x="1555" y="17892"/>
                  </a:cubicBezTo>
                  <a:cubicBezTo>
                    <a:pt x="1596" y="17986"/>
                    <a:pt x="1657" y="18239"/>
                    <a:pt x="1721" y="18263"/>
                  </a:cubicBezTo>
                  <a:cubicBezTo>
                    <a:pt x="1926" y="18343"/>
                    <a:pt x="2117" y="17906"/>
                    <a:pt x="2300" y="17215"/>
                  </a:cubicBezTo>
                  <a:cubicBezTo>
                    <a:pt x="2356" y="17009"/>
                    <a:pt x="2416" y="16872"/>
                    <a:pt x="2472" y="16670"/>
                  </a:cubicBezTo>
                  <a:cubicBezTo>
                    <a:pt x="2492" y="16600"/>
                    <a:pt x="2518" y="16450"/>
                    <a:pt x="2521" y="16309"/>
                  </a:cubicBezTo>
                  <a:cubicBezTo>
                    <a:pt x="2542" y="15491"/>
                    <a:pt x="2620" y="15505"/>
                    <a:pt x="2702" y="15458"/>
                  </a:cubicBezTo>
                  <a:cubicBezTo>
                    <a:pt x="2798" y="15402"/>
                    <a:pt x="2894" y="15270"/>
                    <a:pt x="2990" y="15158"/>
                  </a:cubicBezTo>
                  <a:cubicBezTo>
                    <a:pt x="3002" y="15144"/>
                    <a:pt x="3014" y="15045"/>
                    <a:pt x="3025" y="14979"/>
                  </a:cubicBezTo>
                  <a:cubicBezTo>
                    <a:pt x="3042" y="14880"/>
                    <a:pt x="3059" y="14730"/>
                    <a:pt x="3078" y="14693"/>
                  </a:cubicBezTo>
                  <a:cubicBezTo>
                    <a:pt x="3176" y="14509"/>
                    <a:pt x="3275" y="14354"/>
                    <a:pt x="3374" y="14185"/>
                  </a:cubicBezTo>
                  <a:cubicBezTo>
                    <a:pt x="3396" y="14148"/>
                    <a:pt x="3419" y="14101"/>
                    <a:pt x="3440" y="14026"/>
                  </a:cubicBezTo>
                  <a:cubicBezTo>
                    <a:pt x="3459" y="13955"/>
                    <a:pt x="3475" y="13833"/>
                    <a:pt x="3494" y="13758"/>
                  </a:cubicBezTo>
                  <a:cubicBezTo>
                    <a:pt x="3546" y="13556"/>
                    <a:pt x="3600" y="13368"/>
                    <a:pt x="3661" y="13142"/>
                  </a:cubicBezTo>
                  <a:cubicBezTo>
                    <a:pt x="3695" y="13565"/>
                    <a:pt x="3741" y="13326"/>
                    <a:pt x="3799" y="13124"/>
                  </a:cubicBezTo>
                  <a:cubicBezTo>
                    <a:pt x="3858" y="12917"/>
                    <a:pt x="3926" y="12851"/>
                    <a:pt x="3990" y="12776"/>
                  </a:cubicBezTo>
                  <a:cubicBezTo>
                    <a:pt x="4109" y="12640"/>
                    <a:pt x="4229" y="12555"/>
                    <a:pt x="4347" y="12433"/>
                  </a:cubicBezTo>
                  <a:cubicBezTo>
                    <a:pt x="4373" y="12405"/>
                    <a:pt x="4401" y="12353"/>
                    <a:pt x="4421" y="12236"/>
                  </a:cubicBezTo>
                  <a:cubicBezTo>
                    <a:pt x="4552" y="11446"/>
                    <a:pt x="4712" y="11226"/>
                    <a:pt x="4864" y="11301"/>
                  </a:cubicBezTo>
                  <a:cubicBezTo>
                    <a:pt x="4983" y="11357"/>
                    <a:pt x="5100" y="11399"/>
                    <a:pt x="5218" y="11320"/>
                  </a:cubicBezTo>
                  <a:cubicBezTo>
                    <a:pt x="5227" y="11315"/>
                    <a:pt x="5239" y="11324"/>
                    <a:pt x="5246" y="11362"/>
                  </a:cubicBezTo>
                  <a:cubicBezTo>
                    <a:pt x="5287" y="11611"/>
                    <a:pt x="5329" y="11630"/>
                    <a:pt x="5381" y="11672"/>
                  </a:cubicBezTo>
                  <a:cubicBezTo>
                    <a:pt x="5455" y="11733"/>
                    <a:pt x="5523" y="11691"/>
                    <a:pt x="5591" y="11587"/>
                  </a:cubicBezTo>
                  <a:cubicBezTo>
                    <a:pt x="5641" y="11512"/>
                    <a:pt x="5692" y="11357"/>
                    <a:pt x="5736" y="11160"/>
                  </a:cubicBezTo>
                  <a:cubicBezTo>
                    <a:pt x="5798" y="10883"/>
                    <a:pt x="5857" y="10775"/>
                    <a:pt x="5916" y="11141"/>
                  </a:cubicBezTo>
                  <a:cubicBezTo>
                    <a:pt x="5980" y="11531"/>
                    <a:pt x="6052" y="11395"/>
                    <a:pt x="6122" y="11409"/>
                  </a:cubicBezTo>
                  <a:cubicBezTo>
                    <a:pt x="6152" y="11414"/>
                    <a:pt x="6185" y="11404"/>
                    <a:pt x="6214" y="11465"/>
                  </a:cubicBezTo>
                  <a:cubicBezTo>
                    <a:pt x="6300" y="11639"/>
                    <a:pt x="6382" y="11902"/>
                    <a:pt x="6468" y="12020"/>
                  </a:cubicBezTo>
                  <a:cubicBezTo>
                    <a:pt x="6516" y="12085"/>
                    <a:pt x="6570" y="11968"/>
                    <a:pt x="6619" y="11883"/>
                  </a:cubicBezTo>
                  <a:cubicBezTo>
                    <a:pt x="6670" y="11794"/>
                    <a:pt x="6720" y="11658"/>
                    <a:pt x="6768" y="11517"/>
                  </a:cubicBezTo>
                  <a:cubicBezTo>
                    <a:pt x="6801" y="11423"/>
                    <a:pt x="6837" y="11334"/>
                    <a:pt x="6864" y="11165"/>
                  </a:cubicBezTo>
                  <a:cubicBezTo>
                    <a:pt x="6924" y="10779"/>
                    <a:pt x="6985" y="10714"/>
                    <a:pt x="7056" y="10916"/>
                  </a:cubicBezTo>
                  <a:cubicBezTo>
                    <a:pt x="7067" y="10949"/>
                    <a:pt x="7080" y="10949"/>
                    <a:pt x="7092" y="10953"/>
                  </a:cubicBezTo>
                  <a:cubicBezTo>
                    <a:pt x="7284" y="11052"/>
                    <a:pt x="7476" y="11113"/>
                    <a:pt x="7666" y="11263"/>
                  </a:cubicBezTo>
                  <a:cubicBezTo>
                    <a:pt x="7744" y="11324"/>
                    <a:pt x="7818" y="11592"/>
                    <a:pt x="7894" y="11761"/>
                  </a:cubicBezTo>
                  <a:cubicBezTo>
                    <a:pt x="7910" y="11794"/>
                    <a:pt x="7928" y="11846"/>
                    <a:pt x="7943" y="11822"/>
                  </a:cubicBezTo>
                  <a:cubicBezTo>
                    <a:pt x="8113" y="11587"/>
                    <a:pt x="8272" y="11930"/>
                    <a:pt x="8429" y="12381"/>
                  </a:cubicBezTo>
                  <a:cubicBezTo>
                    <a:pt x="8445" y="12428"/>
                    <a:pt x="8465" y="12414"/>
                    <a:pt x="8483" y="12405"/>
                  </a:cubicBezTo>
                  <a:cubicBezTo>
                    <a:pt x="8533" y="12372"/>
                    <a:pt x="8588" y="12208"/>
                    <a:pt x="8633" y="12306"/>
                  </a:cubicBezTo>
                  <a:cubicBezTo>
                    <a:pt x="8754" y="12579"/>
                    <a:pt x="8874" y="12907"/>
                    <a:pt x="8988" y="13321"/>
                  </a:cubicBezTo>
                  <a:cubicBezTo>
                    <a:pt x="9104" y="13739"/>
                    <a:pt x="9212" y="14091"/>
                    <a:pt x="9344" y="13669"/>
                  </a:cubicBezTo>
                  <a:cubicBezTo>
                    <a:pt x="9401" y="13490"/>
                    <a:pt x="9475" y="13617"/>
                    <a:pt x="9540" y="13664"/>
                  </a:cubicBezTo>
                  <a:cubicBezTo>
                    <a:pt x="9587" y="13701"/>
                    <a:pt x="9633" y="13913"/>
                    <a:pt x="9680" y="13913"/>
                  </a:cubicBezTo>
                  <a:cubicBezTo>
                    <a:pt x="9805" y="13913"/>
                    <a:pt x="9916" y="14162"/>
                    <a:pt x="10024" y="14669"/>
                  </a:cubicBezTo>
                  <a:cubicBezTo>
                    <a:pt x="10066" y="14866"/>
                    <a:pt x="10131" y="14735"/>
                    <a:pt x="10186" y="14787"/>
                  </a:cubicBezTo>
                  <a:cubicBezTo>
                    <a:pt x="10243" y="14848"/>
                    <a:pt x="10303" y="14904"/>
                    <a:pt x="10358" y="15040"/>
                  </a:cubicBezTo>
                  <a:cubicBezTo>
                    <a:pt x="10501" y="15397"/>
                    <a:pt x="10642" y="15801"/>
                    <a:pt x="10784" y="16177"/>
                  </a:cubicBezTo>
                  <a:cubicBezTo>
                    <a:pt x="10901" y="16487"/>
                    <a:pt x="11016" y="16243"/>
                    <a:pt x="11132" y="16111"/>
                  </a:cubicBezTo>
                  <a:cubicBezTo>
                    <a:pt x="11204" y="16027"/>
                    <a:pt x="11272" y="15825"/>
                    <a:pt x="11354" y="16125"/>
                  </a:cubicBezTo>
                  <a:cubicBezTo>
                    <a:pt x="11432" y="16412"/>
                    <a:pt x="11531" y="16346"/>
                    <a:pt x="11619" y="16501"/>
                  </a:cubicBezTo>
                  <a:cubicBezTo>
                    <a:pt x="11692" y="16633"/>
                    <a:pt x="11764" y="16844"/>
                    <a:pt x="11835" y="17051"/>
                  </a:cubicBezTo>
                  <a:cubicBezTo>
                    <a:pt x="11932" y="17333"/>
                    <a:pt x="12028" y="17629"/>
                    <a:pt x="12135" y="17488"/>
                  </a:cubicBezTo>
                  <a:cubicBezTo>
                    <a:pt x="12255" y="17328"/>
                    <a:pt x="12338" y="17929"/>
                    <a:pt x="12433" y="18329"/>
                  </a:cubicBezTo>
                  <a:cubicBezTo>
                    <a:pt x="12498" y="18601"/>
                    <a:pt x="12570" y="18803"/>
                    <a:pt x="12641" y="18972"/>
                  </a:cubicBezTo>
                  <a:cubicBezTo>
                    <a:pt x="12736" y="19193"/>
                    <a:pt x="12835" y="19325"/>
                    <a:pt x="12931" y="19541"/>
                  </a:cubicBezTo>
                  <a:cubicBezTo>
                    <a:pt x="13076" y="19865"/>
                    <a:pt x="13223" y="20118"/>
                    <a:pt x="13374" y="19940"/>
                  </a:cubicBezTo>
                  <a:cubicBezTo>
                    <a:pt x="13444" y="19860"/>
                    <a:pt x="13509" y="19865"/>
                    <a:pt x="13578" y="19982"/>
                  </a:cubicBezTo>
                  <a:cubicBezTo>
                    <a:pt x="13692" y="20175"/>
                    <a:pt x="13809" y="20198"/>
                    <a:pt x="13901" y="20917"/>
                  </a:cubicBezTo>
                  <a:cubicBezTo>
                    <a:pt x="13934" y="21171"/>
                    <a:pt x="13992" y="21236"/>
                    <a:pt x="14039" y="21368"/>
                  </a:cubicBezTo>
                  <a:cubicBezTo>
                    <a:pt x="14094" y="21523"/>
                    <a:pt x="14134" y="21443"/>
                    <a:pt x="14163" y="20992"/>
                  </a:cubicBezTo>
                  <a:cubicBezTo>
                    <a:pt x="14177" y="20790"/>
                    <a:pt x="14214" y="20593"/>
                    <a:pt x="14244" y="20560"/>
                  </a:cubicBezTo>
                  <a:cubicBezTo>
                    <a:pt x="14332" y="20461"/>
                    <a:pt x="14413" y="20607"/>
                    <a:pt x="14498" y="20926"/>
                  </a:cubicBezTo>
                  <a:cubicBezTo>
                    <a:pt x="14578" y="21227"/>
                    <a:pt x="14678" y="21194"/>
                    <a:pt x="14768" y="21312"/>
                  </a:cubicBezTo>
                  <a:cubicBezTo>
                    <a:pt x="14832" y="21396"/>
                    <a:pt x="14897" y="21570"/>
                    <a:pt x="14961" y="21570"/>
                  </a:cubicBezTo>
                  <a:cubicBezTo>
                    <a:pt x="15042" y="21570"/>
                    <a:pt x="15122" y="21420"/>
                    <a:pt x="15203" y="21363"/>
                  </a:cubicBezTo>
                  <a:cubicBezTo>
                    <a:pt x="15266" y="21316"/>
                    <a:pt x="15330" y="21335"/>
                    <a:pt x="15393" y="21279"/>
                  </a:cubicBezTo>
                  <a:cubicBezTo>
                    <a:pt x="15445" y="21236"/>
                    <a:pt x="15496" y="21128"/>
                    <a:pt x="15547" y="21039"/>
                  </a:cubicBezTo>
                  <a:cubicBezTo>
                    <a:pt x="15565" y="21006"/>
                    <a:pt x="15584" y="20879"/>
                    <a:pt x="15601" y="20898"/>
                  </a:cubicBezTo>
                  <a:cubicBezTo>
                    <a:pt x="15767" y="21100"/>
                    <a:pt x="15887" y="20198"/>
                    <a:pt x="16028" y="19799"/>
                  </a:cubicBezTo>
                  <a:cubicBezTo>
                    <a:pt x="16177" y="19376"/>
                    <a:pt x="16320" y="18728"/>
                    <a:pt x="16486" y="18921"/>
                  </a:cubicBezTo>
                  <a:cubicBezTo>
                    <a:pt x="16586" y="19038"/>
                    <a:pt x="16682" y="19310"/>
                    <a:pt x="16782" y="19475"/>
                  </a:cubicBezTo>
                  <a:cubicBezTo>
                    <a:pt x="16818" y="19531"/>
                    <a:pt x="16857" y="19522"/>
                    <a:pt x="16893" y="19465"/>
                  </a:cubicBezTo>
                  <a:cubicBezTo>
                    <a:pt x="17064" y="19207"/>
                    <a:pt x="17232" y="19169"/>
                    <a:pt x="17400" y="19592"/>
                  </a:cubicBezTo>
                  <a:cubicBezTo>
                    <a:pt x="17429" y="19663"/>
                    <a:pt x="17460" y="19729"/>
                    <a:pt x="17490" y="19729"/>
                  </a:cubicBezTo>
                  <a:cubicBezTo>
                    <a:pt x="17654" y="19729"/>
                    <a:pt x="17815" y="19630"/>
                    <a:pt x="17973" y="19169"/>
                  </a:cubicBezTo>
                  <a:cubicBezTo>
                    <a:pt x="18025" y="19014"/>
                    <a:pt x="18090" y="19113"/>
                    <a:pt x="18148" y="19076"/>
                  </a:cubicBezTo>
                  <a:cubicBezTo>
                    <a:pt x="18202" y="19043"/>
                    <a:pt x="18257" y="19029"/>
                    <a:pt x="18309" y="18921"/>
                  </a:cubicBezTo>
                  <a:cubicBezTo>
                    <a:pt x="18385" y="18761"/>
                    <a:pt x="18456" y="18742"/>
                    <a:pt x="18535" y="18883"/>
                  </a:cubicBezTo>
                  <a:cubicBezTo>
                    <a:pt x="18610" y="19014"/>
                    <a:pt x="18691" y="18949"/>
                    <a:pt x="18769" y="18953"/>
                  </a:cubicBezTo>
                  <a:cubicBezTo>
                    <a:pt x="18856" y="18958"/>
                    <a:pt x="18943" y="18963"/>
                    <a:pt x="19030" y="18939"/>
                  </a:cubicBezTo>
                  <a:cubicBezTo>
                    <a:pt x="19065" y="18930"/>
                    <a:pt x="19104" y="18742"/>
                    <a:pt x="19133" y="18817"/>
                  </a:cubicBezTo>
                  <a:cubicBezTo>
                    <a:pt x="19226" y="19071"/>
                    <a:pt x="19319" y="18766"/>
                    <a:pt x="19412" y="18902"/>
                  </a:cubicBezTo>
                  <a:cubicBezTo>
                    <a:pt x="19458" y="18972"/>
                    <a:pt x="19509" y="18780"/>
                    <a:pt x="19559" y="18761"/>
                  </a:cubicBezTo>
                  <a:cubicBezTo>
                    <a:pt x="19639" y="18728"/>
                    <a:pt x="19719" y="18742"/>
                    <a:pt x="19800" y="18733"/>
                  </a:cubicBezTo>
                  <a:cubicBezTo>
                    <a:pt x="19826" y="18728"/>
                    <a:pt x="19852" y="18709"/>
                    <a:pt x="19878" y="18700"/>
                  </a:cubicBezTo>
                  <a:cubicBezTo>
                    <a:pt x="19902" y="18690"/>
                    <a:pt x="19926" y="18648"/>
                    <a:pt x="19949" y="18681"/>
                  </a:cubicBezTo>
                  <a:cubicBezTo>
                    <a:pt x="20029" y="18798"/>
                    <a:pt x="20108" y="18991"/>
                    <a:pt x="20189" y="19066"/>
                  </a:cubicBezTo>
                  <a:cubicBezTo>
                    <a:pt x="20259" y="19132"/>
                    <a:pt x="20332" y="19043"/>
                    <a:pt x="20403" y="19090"/>
                  </a:cubicBezTo>
                  <a:cubicBezTo>
                    <a:pt x="20528" y="19169"/>
                    <a:pt x="20653" y="19310"/>
                    <a:pt x="20777" y="19400"/>
                  </a:cubicBezTo>
                  <a:cubicBezTo>
                    <a:pt x="20804" y="19418"/>
                    <a:pt x="20833" y="19301"/>
                    <a:pt x="20860" y="19292"/>
                  </a:cubicBezTo>
                  <a:cubicBezTo>
                    <a:pt x="20947" y="19268"/>
                    <a:pt x="21033" y="19263"/>
                    <a:pt x="21119" y="19249"/>
                  </a:cubicBezTo>
                  <a:cubicBezTo>
                    <a:pt x="21169" y="19245"/>
                    <a:pt x="21218" y="19259"/>
                    <a:pt x="21267" y="19216"/>
                  </a:cubicBezTo>
                  <a:cubicBezTo>
                    <a:pt x="21331" y="19160"/>
                    <a:pt x="21389" y="19076"/>
                    <a:pt x="21449" y="19442"/>
                  </a:cubicBezTo>
                  <a:cubicBezTo>
                    <a:pt x="21473" y="19584"/>
                    <a:pt x="21497" y="19677"/>
                    <a:pt x="21523" y="19738"/>
                  </a:cubicBezTo>
                  <a:close/>
                </a:path>
              </a:pathLst>
            </a:cu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43" name="Content Placeholder 7"/>
          <p:cNvSpPr txBox="1">
            <a:spLocks noGrp="1"/>
          </p:cNvSpPr>
          <p:nvPr>
            <p:ph type="body" sz="half" idx="1"/>
          </p:nvPr>
        </p:nvSpPr>
        <p:spPr>
          <a:xfrm>
            <a:off x="6270083" y="1371497"/>
            <a:ext cx="5688205" cy="4916181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1800">
                <a:solidFill>
                  <a:srgbClr val="FFFFFF">
                    <a:alpha val="80000"/>
                  </a:srgbClr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dirty="0">
                <a:solidFill>
                  <a:schemeClr val="tx1">
                    <a:alpha val="80000"/>
                  </a:schemeClr>
                </a:solidFill>
              </a:rPr>
              <a:t>     В 1898 </a:t>
            </a:r>
            <a:r>
              <a:rPr dirty="0" err="1">
                <a:solidFill>
                  <a:schemeClr val="tx1">
                    <a:alpha val="80000"/>
                  </a:schemeClr>
                </a:solidFill>
              </a:rPr>
              <a:t>году</a:t>
            </a:r>
            <a:r>
              <a:rPr dirty="0">
                <a:solidFill>
                  <a:schemeClr val="tx1">
                    <a:alpha val="80000"/>
                  </a:schemeClr>
                </a:solidFill>
              </a:rPr>
              <a:t> Н. А. </a:t>
            </a:r>
            <a:r>
              <a:rPr dirty="0" err="1">
                <a:solidFill>
                  <a:schemeClr val="tx1">
                    <a:alpha val="80000"/>
                  </a:schemeClr>
                </a:solidFill>
              </a:rPr>
              <a:t>Столяров</a:t>
            </a:r>
            <a:r>
              <a:rPr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alpha val="80000"/>
                  </a:schemeClr>
                </a:solidFill>
              </a:rPr>
              <a:t>заработал</a:t>
            </a:r>
            <a:r>
              <a:rPr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alpha val="80000"/>
                  </a:schemeClr>
                </a:solidFill>
              </a:rPr>
              <a:t>статус</a:t>
            </a:r>
            <a:r>
              <a:rPr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alpha val="80000"/>
                  </a:schemeClr>
                </a:solidFill>
              </a:rPr>
              <a:t>петербургского</a:t>
            </a:r>
            <a:r>
              <a:rPr dirty="0">
                <a:solidFill>
                  <a:schemeClr val="tx1">
                    <a:alpha val="80000"/>
                  </a:schemeClr>
                </a:solidFill>
              </a:rPr>
              <a:t> </a:t>
            </a:r>
            <a:r>
              <a:rPr dirty="0" err="1">
                <a:solidFill>
                  <a:schemeClr val="tx1">
                    <a:alpha val="80000"/>
                  </a:schemeClr>
                </a:solidFill>
              </a:rPr>
              <a:t>купца</a:t>
            </a:r>
            <a:r>
              <a:rPr dirty="0">
                <a:solidFill>
                  <a:schemeClr val="tx1">
                    <a:alpha val="80000"/>
                  </a:schemeClr>
                </a:solidFill>
              </a:rPr>
              <a:t>. </a:t>
            </a:r>
            <a:r>
              <a:rPr dirty="0" err="1">
                <a:solidFill>
                  <a:schemeClr val="tx1">
                    <a:alpha val="80000"/>
                  </a:schemeClr>
                </a:solidFill>
              </a:rPr>
              <a:t>После</a:t>
            </a:r>
            <a:r>
              <a:rPr dirty="0">
                <a:solidFill>
                  <a:schemeClr val="tx1">
                    <a:alpha val="80000"/>
                  </a:schemeClr>
                </a:solidFill>
              </a:rPr>
              <a:t> </a:t>
            </a:r>
            <a:r>
              <a:rPr dirty="0" err="1">
                <a:solidFill>
                  <a:schemeClr val="tx1">
                    <a:alpha val="80000"/>
                  </a:schemeClr>
                </a:solidFill>
              </a:rPr>
              <a:t>смерти</a:t>
            </a:r>
            <a:r>
              <a:rPr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alpha val="80000"/>
                  </a:schemeClr>
                </a:solidFill>
              </a:rPr>
              <a:t>он</a:t>
            </a:r>
            <a:r>
              <a:rPr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alpha val="80000"/>
                  </a:schemeClr>
                </a:solidFill>
              </a:rPr>
              <a:t>оставил</a:t>
            </a:r>
            <a:r>
              <a:rPr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alpha val="80000"/>
                  </a:schemeClr>
                </a:solidFill>
              </a:rPr>
              <a:t>своим</a:t>
            </a:r>
            <a:r>
              <a:rPr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alpha val="80000"/>
                  </a:schemeClr>
                </a:solidFill>
              </a:rPr>
              <a:t>сыновьям</a:t>
            </a:r>
            <a:r>
              <a:rPr dirty="0">
                <a:solidFill>
                  <a:schemeClr val="tx1">
                    <a:alpha val="80000"/>
                  </a:schemeClr>
                </a:solidFill>
              </a:rPr>
              <a:t> </a:t>
            </a:r>
            <a:r>
              <a:rPr dirty="0" err="1">
                <a:solidFill>
                  <a:schemeClr val="tx1">
                    <a:alpha val="80000"/>
                  </a:schemeClr>
                </a:solidFill>
              </a:rPr>
              <a:t>богатое</a:t>
            </a:r>
            <a:r>
              <a:rPr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alpha val="80000"/>
                  </a:schemeClr>
                </a:solidFill>
              </a:rPr>
              <a:t>наследство</a:t>
            </a:r>
            <a:r>
              <a:rPr dirty="0">
                <a:solidFill>
                  <a:schemeClr val="tx1">
                    <a:alpha val="80000"/>
                  </a:schemeClr>
                </a:solidFill>
              </a:rPr>
              <a:t>. </a:t>
            </a:r>
            <a:r>
              <a:rPr dirty="0" err="1">
                <a:solidFill>
                  <a:schemeClr val="tx1">
                    <a:alpha val="80000"/>
                  </a:schemeClr>
                </a:solidFill>
              </a:rPr>
              <a:t>Братья</a:t>
            </a:r>
            <a:r>
              <a:rPr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alpha val="80000"/>
                  </a:schemeClr>
                </a:solidFill>
              </a:rPr>
              <a:t>Столяровы</a:t>
            </a:r>
            <a:r>
              <a:rPr dirty="0">
                <a:solidFill>
                  <a:schemeClr val="tx1">
                    <a:alpha val="80000"/>
                  </a:schemeClr>
                </a:solidFill>
              </a:rPr>
              <a:t> - </a:t>
            </a:r>
            <a:r>
              <a:rPr dirty="0" err="1">
                <a:solidFill>
                  <a:schemeClr val="tx1">
                    <a:alpha val="80000"/>
                  </a:schemeClr>
                </a:solidFill>
              </a:rPr>
              <a:t>Александр</a:t>
            </a:r>
            <a:r>
              <a:rPr dirty="0">
                <a:solidFill>
                  <a:schemeClr val="tx1">
                    <a:alpha val="80000"/>
                  </a:schemeClr>
                </a:solidFill>
              </a:rPr>
              <a:t>, </a:t>
            </a:r>
            <a:r>
              <a:rPr dirty="0" err="1">
                <a:solidFill>
                  <a:schemeClr val="tx1">
                    <a:alpha val="80000"/>
                  </a:schemeClr>
                </a:solidFill>
              </a:rPr>
              <a:t>Николай</a:t>
            </a:r>
            <a:r>
              <a:rPr dirty="0">
                <a:solidFill>
                  <a:schemeClr val="tx1">
                    <a:alpha val="80000"/>
                  </a:schemeClr>
                </a:solidFill>
              </a:rPr>
              <a:t> и </a:t>
            </a:r>
            <a:r>
              <a:rPr dirty="0" err="1">
                <a:solidFill>
                  <a:schemeClr val="tx1">
                    <a:alpha val="80000"/>
                  </a:schemeClr>
                </a:solidFill>
              </a:rPr>
              <a:t>Алексей</a:t>
            </a:r>
            <a:r>
              <a:rPr dirty="0">
                <a:solidFill>
                  <a:schemeClr val="tx1">
                    <a:alpha val="80000"/>
                  </a:schemeClr>
                </a:solidFill>
              </a:rPr>
              <a:t> - </a:t>
            </a:r>
            <a:r>
              <a:rPr dirty="0" err="1">
                <a:solidFill>
                  <a:schemeClr val="tx1">
                    <a:alpha val="80000"/>
                  </a:schemeClr>
                </a:solidFill>
              </a:rPr>
              <a:t>решают</a:t>
            </a:r>
            <a:r>
              <a:rPr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alpha val="80000"/>
                  </a:schemeClr>
                </a:solidFill>
              </a:rPr>
              <a:t>построить</a:t>
            </a:r>
            <a:r>
              <a:rPr dirty="0">
                <a:solidFill>
                  <a:schemeClr val="tx1">
                    <a:alpha val="80000"/>
                  </a:schemeClr>
                </a:solidFill>
              </a:rPr>
              <a:t> в </a:t>
            </a:r>
            <a:r>
              <a:rPr dirty="0" err="1">
                <a:solidFill>
                  <a:schemeClr val="tx1">
                    <a:alpha val="80000"/>
                  </a:schemeClr>
                </a:solidFill>
              </a:rPr>
              <a:t>Кимрах</a:t>
            </a:r>
            <a:r>
              <a:rPr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alpha val="80000"/>
                  </a:schemeClr>
                </a:solidFill>
              </a:rPr>
              <a:t>обувную</a:t>
            </a:r>
            <a:r>
              <a:rPr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alpha val="80000"/>
                  </a:schemeClr>
                </a:solidFill>
              </a:rPr>
              <a:t>фабрику</a:t>
            </a:r>
            <a:r>
              <a:rPr dirty="0">
                <a:solidFill>
                  <a:schemeClr val="tx1">
                    <a:alpha val="80000"/>
                  </a:schemeClr>
                </a:solidFill>
              </a:rPr>
              <a:t>. </a:t>
            </a:r>
            <a:r>
              <a:rPr dirty="0" err="1">
                <a:solidFill>
                  <a:schemeClr val="tx1">
                    <a:alpha val="80000"/>
                  </a:schemeClr>
                </a:solidFill>
              </a:rPr>
              <a:t>Главой</a:t>
            </a:r>
            <a:r>
              <a:rPr dirty="0">
                <a:solidFill>
                  <a:schemeClr val="tx1">
                    <a:alpha val="80000"/>
                  </a:schemeClr>
                </a:solidFill>
              </a:rPr>
              <a:t> </a:t>
            </a:r>
            <a:r>
              <a:rPr dirty="0" err="1">
                <a:solidFill>
                  <a:schemeClr val="tx1">
                    <a:alpha val="80000"/>
                  </a:schemeClr>
                </a:solidFill>
              </a:rPr>
              <a:t>их</a:t>
            </a:r>
            <a:r>
              <a:rPr dirty="0">
                <a:solidFill>
                  <a:schemeClr val="tx1">
                    <a:alpha val="80000"/>
                  </a:schemeClr>
                </a:solidFill>
              </a:rPr>
              <a:t> "</a:t>
            </a:r>
            <a:r>
              <a:rPr dirty="0" err="1">
                <a:solidFill>
                  <a:schemeClr val="tx1">
                    <a:alpha val="80000"/>
                  </a:schemeClr>
                </a:solidFill>
              </a:rPr>
              <a:t>Товарищества</a:t>
            </a:r>
            <a:r>
              <a:rPr dirty="0">
                <a:solidFill>
                  <a:schemeClr val="tx1">
                    <a:alpha val="80000"/>
                  </a:schemeClr>
                </a:solidFill>
              </a:rPr>
              <a:t>  Н. А. </a:t>
            </a:r>
            <a:r>
              <a:rPr dirty="0" err="1">
                <a:solidFill>
                  <a:schemeClr val="tx1">
                    <a:alpha val="80000"/>
                  </a:schemeClr>
                </a:solidFill>
              </a:rPr>
              <a:t>Столярова</a:t>
            </a:r>
            <a:r>
              <a:rPr dirty="0">
                <a:solidFill>
                  <a:schemeClr val="tx1">
                    <a:alpha val="80000"/>
                  </a:schemeClr>
                </a:solidFill>
              </a:rPr>
              <a:t> с </a:t>
            </a:r>
            <a:r>
              <a:rPr dirty="0" err="1">
                <a:solidFill>
                  <a:schemeClr val="tx1">
                    <a:alpha val="80000"/>
                  </a:schemeClr>
                </a:solidFill>
              </a:rPr>
              <a:t>сыновьями</a:t>
            </a:r>
            <a:r>
              <a:rPr dirty="0">
                <a:solidFill>
                  <a:schemeClr val="tx1">
                    <a:alpha val="80000"/>
                  </a:schemeClr>
                </a:solidFill>
              </a:rPr>
              <a:t>" </a:t>
            </a:r>
            <a:r>
              <a:rPr dirty="0" err="1">
                <a:solidFill>
                  <a:schemeClr val="tx1">
                    <a:alpha val="80000"/>
                  </a:schemeClr>
                </a:solidFill>
              </a:rPr>
              <a:t>становится</a:t>
            </a:r>
            <a:r>
              <a:rPr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alpha val="80000"/>
                  </a:schemeClr>
                </a:solidFill>
              </a:rPr>
              <a:t>старший</a:t>
            </a:r>
            <a:r>
              <a:rPr dirty="0">
                <a:solidFill>
                  <a:schemeClr val="tx1">
                    <a:alpha val="80000"/>
                  </a:schemeClr>
                </a:solidFill>
              </a:rPr>
              <a:t> в </a:t>
            </a:r>
            <a:r>
              <a:rPr dirty="0" err="1">
                <a:solidFill>
                  <a:schemeClr val="tx1">
                    <a:alpha val="80000"/>
                  </a:schemeClr>
                </a:solidFill>
              </a:rPr>
              <a:t>семье</a:t>
            </a:r>
            <a:r>
              <a:rPr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alpha val="80000"/>
                  </a:schemeClr>
                </a:solidFill>
              </a:rPr>
              <a:t>Александр</a:t>
            </a:r>
            <a:r>
              <a:rPr dirty="0">
                <a:solidFill>
                  <a:schemeClr val="tx1">
                    <a:alpha val="80000"/>
                  </a:schemeClr>
                </a:solidFill>
              </a:rPr>
              <a:t> </a:t>
            </a:r>
            <a:r>
              <a:rPr dirty="0" err="1">
                <a:solidFill>
                  <a:schemeClr val="tx1">
                    <a:alpha val="80000"/>
                  </a:schemeClr>
                </a:solidFill>
              </a:rPr>
              <a:t>Столяров</a:t>
            </a:r>
            <a:r>
              <a:rPr dirty="0">
                <a:solidFill>
                  <a:schemeClr val="tx1">
                    <a:alpha val="80000"/>
                  </a:schemeClr>
                </a:solidFill>
              </a:rPr>
              <a:t>.</a:t>
            </a:r>
          </a:p>
          <a:p>
            <a:pPr marL="0" indent="0">
              <a:buSzTx/>
              <a:buNone/>
              <a:defRPr sz="1800">
                <a:solidFill>
                  <a:srgbClr val="FFFFFF">
                    <a:alpha val="80000"/>
                  </a:srgbClr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dirty="0">
                <a:solidFill>
                  <a:schemeClr val="tx1">
                    <a:alpha val="80000"/>
                  </a:schemeClr>
                </a:solidFill>
              </a:rPr>
              <a:t>       </a:t>
            </a:r>
            <a:r>
              <a:rPr dirty="0" err="1">
                <a:solidFill>
                  <a:schemeClr val="tx1">
                    <a:alpha val="80000"/>
                  </a:schemeClr>
                </a:solidFill>
              </a:rPr>
              <a:t>За</a:t>
            </a:r>
            <a:r>
              <a:rPr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alpha val="80000"/>
                  </a:schemeClr>
                </a:solidFill>
              </a:rPr>
              <a:t>дело</a:t>
            </a:r>
            <a:r>
              <a:rPr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alpha val="80000"/>
                  </a:schemeClr>
                </a:solidFill>
              </a:rPr>
              <a:t>новый</a:t>
            </a:r>
            <a:r>
              <a:rPr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alpha val="80000"/>
                  </a:schemeClr>
                </a:solidFill>
              </a:rPr>
              <a:t>хозяин</a:t>
            </a:r>
            <a:r>
              <a:rPr dirty="0">
                <a:solidFill>
                  <a:schemeClr val="tx1">
                    <a:alpha val="80000"/>
                  </a:schemeClr>
                </a:solidFill>
              </a:rPr>
              <a:t> </a:t>
            </a:r>
            <a:r>
              <a:rPr dirty="0" err="1">
                <a:solidFill>
                  <a:schemeClr val="tx1">
                    <a:alpha val="80000"/>
                  </a:schemeClr>
                </a:solidFill>
              </a:rPr>
              <a:t>взялся</a:t>
            </a:r>
            <a:r>
              <a:rPr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alpha val="80000"/>
                  </a:schemeClr>
                </a:solidFill>
              </a:rPr>
              <a:t>энергично</a:t>
            </a:r>
            <a:r>
              <a:rPr dirty="0">
                <a:solidFill>
                  <a:schemeClr val="tx1">
                    <a:alpha val="80000"/>
                  </a:schemeClr>
                </a:solidFill>
              </a:rPr>
              <a:t>. </a:t>
            </a:r>
            <a:r>
              <a:rPr dirty="0" err="1">
                <a:solidFill>
                  <a:schemeClr val="tx1">
                    <a:alpha val="80000"/>
                  </a:schemeClr>
                </a:solidFill>
              </a:rPr>
              <a:t>Он</a:t>
            </a:r>
            <a:r>
              <a:rPr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alpha val="80000"/>
                  </a:schemeClr>
                </a:solidFill>
              </a:rPr>
              <a:t>решил</a:t>
            </a:r>
            <a:r>
              <a:rPr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alpha val="80000"/>
                  </a:schemeClr>
                </a:solidFill>
              </a:rPr>
              <a:t>построить</a:t>
            </a:r>
            <a:r>
              <a:rPr dirty="0">
                <a:solidFill>
                  <a:schemeClr val="tx1">
                    <a:alpha val="80000"/>
                  </a:schemeClr>
                </a:solidFill>
              </a:rPr>
              <a:t> в </a:t>
            </a:r>
            <a:r>
              <a:rPr dirty="0" err="1">
                <a:solidFill>
                  <a:schemeClr val="tx1">
                    <a:alpha val="80000"/>
                  </a:schemeClr>
                </a:solidFill>
              </a:rPr>
              <a:t>Кимрах</a:t>
            </a:r>
            <a:r>
              <a:rPr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alpha val="80000"/>
                  </a:schemeClr>
                </a:solidFill>
              </a:rPr>
              <a:t>целую</a:t>
            </a:r>
            <a:r>
              <a:rPr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alpha val="80000"/>
                  </a:schemeClr>
                </a:solidFill>
              </a:rPr>
              <a:t>фабрику</a:t>
            </a:r>
            <a:r>
              <a:rPr dirty="0">
                <a:solidFill>
                  <a:schemeClr val="tx1">
                    <a:alpha val="80000"/>
                  </a:schemeClr>
                </a:solidFill>
              </a:rPr>
              <a:t>. И </a:t>
            </a:r>
            <a:r>
              <a:rPr dirty="0" err="1">
                <a:solidFill>
                  <a:schemeClr val="tx1">
                    <a:alpha val="80000"/>
                  </a:schemeClr>
                </a:solidFill>
              </a:rPr>
              <a:t>не</a:t>
            </a:r>
            <a:r>
              <a:rPr dirty="0">
                <a:solidFill>
                  <a:schemeClr val="tx1">
                    <a:alpha val="80000"/>
                  </a:schemeClr>
                </a:solidFill>
              </a:rPr>
              <a:t> </a:t>
            </a:r>
            <a:r>
              <a:rPr dirty="0" err="1">
                <a:solidFill>
                  <a:schemeClr val="tx1">
                    <a:alpha val="80000"/>
                  </a:schemeClr>
                </a:solidFill>
              </a:rPr>
              <a:t>где-нибудь</a:t>
            </a:r>
            <a:r>
              <a:rPr dirty="0">
                <a:solidFill>
                  <a:schemeClr val="tx1">
                    <a:alpha val="80000"/>
                  </a:schemeClr>
                </a:solidFill>
              </a:rPr>
              <a:t>, а в </a:t>
            </a:r>
            <a:r>
              <a:rPr dirty="0" err="1">
                <a:solidFill>
                  <a:schemeClr val="tx1">
                    <a:alpha val="80000"/>
                  </a:schemeClr>
                </a:solidFill>
              </a:rPr>
              <a:t>центре</a:t>
            </a:r>
            <a:r>
              <a:rPr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alpha val="80000"/>
                  </a:schemeClr>
                </a:solidFill>
              </a:rPr>
              <a:t>села</a:t>
            </a:r>
            <a:r>
              <a:rPr dirty="0">
                <a:solidFill>
                  <a:schemeClr val="tx1">
                    <a:alpha val="80000"/>
                  </a:schemeClr>
                </a:solidFill>
              </a:rPr>
              <a:t>, </a:t>
            </a:r>
            <a:r>
              <a:rPr dirty="0" err="1">
                <a:solidFill>
                  <a:schemeClr val="tx1">
                    <a:alpha val="80000"/>
                  </a:schemeClr>
                </a:solidFill>
              </a:rPr>
              <a:t>на</a:t>
            </a:r>
            <a:r>
              <a:rPr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alpha val="80000"/>
                  </a:schemeClr>
                </a:solidFill>
              </a:rPr>
              <a:t>улице</a:t>
            </a:r>
            <a:r>
              <a:rPr dirty="0">
                <a:solidFill>
                  <a:schemeClr val="tx1">
                    <a:alpha val="80000"/>
                  </a:schemeClr>
                </a:solidFill>
              </a:rPr>
              <a:t> - </a:t>
            </a:r>
            <a:r>
              <a:rPr dirty="0" err="1">
                <a:solidFill>
                  <a:schemeClr val="tx1">
                    <a:alpha val="80000"/>
                  </a:schemeClr>
                </a:solidFill>
              </a:rPr>
              <a:t>Большой</a:t>
            </a:r>
            <a:r>
              <a:rPr dirty="0">
                <a:solidFill>
                  <a:schemeClr val="tx1">
                    <a:alpha val="80000"/>
                  </a:schemeClr>
                </a:solidFill>
              </a:rPr>
              <a:t>. </a:t>
            </a:r>
            <a:r>
              <a:rPr dirty="0" err="1">
                <a:solidFill>
                  <a:schemeClr val="tx1">
                    <a:alpha val="80000"/>
                  </a:schemeClr>
                </a:solidFill>
              </a:rPr>
              <a:t>На</a:t>
            </a:r>
            <a:r>
              <a:rPr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alpha val="80000"/>
                  </a:schemeClr>
                </a:solidFill>
              </a:rPr>
              <a:t>месте</a:t>
            </a:r>
            <a:r>
              <a:rPr dirty="0">
                <a:solidFill>
                  <a:schemeClr val="tx1">
                    <a:alpha val="80000"/>
                  </a:schemeClr>
                </a:solidFill>
              </a:rPr>
              <a:t> </a:t>
            </a:r>
            <a:r>
              <a:rPr dirty="0" err="1">
                <a:solidFill>
                  <a:schemeClr val="tx1">
                    <a:alpha val="80000"/>
                  </a:schemeClr>
                </a:solidFill>
              </a:rPr>
              <a:t>старой</a:t>
            </a:r>
            <a:r>
              <a:rPr dirty="0">
                <a:solidFill>
                  <a:schemeClr val="tx1">
                    <a:alpha val="80000"/>
                  </a:schemeClr>
                </a:solidFill>
              </a:rPr>
              <a:t> </a:t>
            </a:r>
            <a:r>
              <a:rPr dirty="0" err="1">
                <a:solidFill>
                  <a:schemeClr val="tx1">
                    <a:alpha val="80000"/>
                  </a:schemeClr>
                </a:solidFill>
              </a:rPr>
              <a:t>выкупленной</a:t>
            </a:r>
            <a:r>
              <a:rPr dirty="0">
                <a:solidFill>
                  <a:schemeClr val="tx1">
                    <a:alpha val="80000"/>
                  </a:schemeClr>
                </a:solidFill>
              </a:rPr>
              <a:t> </a:t>
            </a:r>
            <a:r>
              <a:rPr dirty="0" err="1">
                <a:solidFill>
                  <a:schemeClr val="tx1">
                    <a:alpha val="80000"/>
                  </a:schemeClr>
                </a:solidFill>
              </a:rPr>
              <a:t>мастерской</a:t>
            </a:r>
            <a:r>
              <a:rPr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alpha val="80000"/>
                  </a:schemeClr>
                </a:solidFill>
              </a:rPr>
              <a:t>была</a:t>
            </a:r>
            <a:r>
              <a:rPr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alpha val="80000"/>
                  </a:schemeClr>
                </a:solidFill>
              </a:rPr>
              <a:t>построена</a:t>
            </a:r>
            <a:r>
              <a:rPr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alpha val="80000"/>
                  </a:schemeClr>
                </a:solidFill>
              </a:rPr>
              <a:t>каменная</a:t>
            </a:r>
            <a:r>
              <a:rPr dirty="0">
                <a:solidFill>
                  <a:schemeClr val="tx1">
                    <a:alpha val="80000"/>
                  </a:schemeClr>
                </a:solidFill>
              </a:rPr>
              <a:t> </a:t>
            </a:r>
            <a:r>
              <a:rPr dirty="0" err="1">
                <a:solidFill>
                  <a:schemeClr val="tx1">
                    <a:alpha val="80000"/>
                  </a:schemeClr>
                </a:solidFill>
              </a:rPr>
              <a:t>фабрика</a:t>
            </a:r>
            <a:r>
              <a:rPr dirty="0">
                <a:solidFill>
                  <a:schemeClr val="tx1">
                    <a:alpha val="80000"/>
                  </a:schemeClr>
                </a:solidFill>
              </a:rPr>
              <a:t>. </a:t>
            </a:r>
          </a:p>
          <a:p>
            <a:pPr marL="0" indent="0">
              <a:buSzTx/>
              <a:buNone/>
              <a:defRPr sz="1800">
                <a:solidFill>
                  <a:srgbClr val="FFFFFF">
                    <a:alpha val="80000"/>
                  </a:srgbClr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dirty="0">
                <a:solidFill>
                  <a:schemeClr val="tx1">
                    <a:alpha val="80000"/>
                  </a:schemeClr>
                </a:solidFill>
              </a:rPr>
              <a:t>      1 </a:t>
            </a:r>
            <a:r>
              <a:rPr dirty="0" err="1">
                <a:solidFill>
                  <a:schemeClr val="tx1">
                    <a:alpha val="80000"/>
                  </a:schemeClr>
                </a:solidFill>
              </a:rPr>
              <a:t>марта</a:t>
            </a:r>
            <a:r>
              <a:rPr dirty="0">
                <a:solidFill>
                  <a:schemeClr val="tx1">
                    <a:alpha val="80000"/>
                  </a:schemeClr>
                </a:solidFill>
              </a:rPr>
              <a:t> 1907 </a:t>
            </a:r>
            <a:r>
              <a:rPr dirty="0" err="1">
                <a:solidFill>
                  <a:schemeClr val="tx1">
                    <a:alpha val="80000"/>
                  </a:schemeClr>
                </a:solidFill>
              </a:rPr>
              <a:t>года</a:t>
            </a:r>
            <a:r>
              <a:rPr dirty="0">
                <a:solidFill>
                  <a:schemeClr val="tx1">
                    <a:alpha val="80000"/>
                  </a:schemeClr>
                </a:solidFill>
              </a:rPr>
              <a:t> </a:t>
            </a:r>
            <a:r>
              <a:rPr dirty="0" err="1">
                <a:solidFill>
                  <a:schemeClr val="tx1">
                    <a:alpha val="80000"/>
                  </a:schemeClr>
                </a:solidFill>
              </a:rPr>
              <a:t>фабрика</a:t>
            </a:r>
            <a:r>
              <a:rPr dirty="0">
                <a:solidFill>
                  <a:schemeClr val="tx1">
                    <a:alpha val="80000"/>
                  </a:schemeClr>
                </a:solidFill>
              </a:rPr>
              <a:t>, </a:t>
            </a:r>
            <a:r>
              <a:rPr dirty="0" err="1">
                <a:solidFill>
                  <a:schemeClr val="tx1">
                    <a:alpha val="80000"/>
                  </a:schemeClr>
                </a:solidFill>
              </a:rPr>
              <a:t>получившая</a:t>
            </a:r>
            <a:r>
              <a:rPr dirty="0">
                <a:solidFill>
                  <a:schemeClr val="tx1">
                    <a:alpha val="80000"/>
                  </a:schemeClr>
                </a:solidFill>
              </a:rPr>
              <a:t> </a:t>
            </a:r>
            <a:r>
              <a:rPr dirty="0" err="1">
                <a:solidFill>
                  <a:schemeClr val="tx1">
                    <a:alpha val="80000"/>
                  </a:schemeClr>
                </a:solidFill>
              </a:rPr>
              <a:t>название</a:t>
            </a:r>
            <a:r>
              <a:rPr dirty="0">
                <a:solidFill>
                  <a:schemeClr val="tx1">
                    <a:alpha val="80000"/>
                  </a:schemeClr>
                </a:solidFill>
              </a:rPr>
              <a:t> "</a:t>
            </a:r>
            <a:r>
              <a:rPr dirty="0" err="1">
                <a:solidFill>
                  <a:schemeClr val="tx1">
                    <a:alpha val="80000"/>
                  </a:schemeClr>
                </a:solidFill>
              </a:rPr>
              <a:t>Якорь</a:t>
            </a:r>
            <a:r>
              <a:rPr dirty="0">
                <a:solidFill>
                  <a:schemeClr val="tx1">
                    <a:alpha val="80000"/>
                  </a:schemeClr>
                </a:solidFill>
              </a:rPr>
              <a:t>", </a:t>
            </a:r>
            <a:r>
              <a:rPr dirty="0" err="1">
                <a:solidFill>
                  <a:schemeClr val="tx1">
                    <a:alpha val="80000"/>
                  </a:schemeClr>
                </a:solidFill>
              </a:rPr>
              <a:t>дала</a:t>
            </a:r>
            <a:r>
              <a:rPr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alpha val="80000"/>
                  </a:schemeClr>
                </a:solidFill>
              </a:rPr>
              <a:t>свою</a:t>
            </a:r>
            <a:r>
              <a:rPr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alpha val="80000"/>
                  </a:schemeClr>
                </a:solidFill>
              </a:rPr>
              <a:t>первую</a:t>
            </a:r>
            <a:r>
              <a:rPr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alpha val="80000"/>
                  </a:schemeClr>
                </a:solidFill>
              </a:rPr>
              <a:t>продукцию</a:t>
            </a:r>
            <a:r>
              <a:rPr dirty="0">
                <a:solidFill>
                  <a:schemeClr val="tx1">
                    <a:alpha val="80000"/>
                  </a:schemeClr>
                </a:solidFill>
              </a:rPr>
              <a:t>. </a:t>
            </a:r>
            <a:r>
              <a:rPr dirty="0" err="1">
                <a:solidFill>
                  <a:schemeClr val="tx1">
                    <a:alpha val="80000"/>
                  </a:schemeClr>
                </a:solidFill>
              </a:rPr>
              <a:t>Эта</a:t>
            </a:r>
            <a:r>
              <a:rPr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alpha val="80000"/>
                  </a:schemeClr>
                </a:solidFill>
              </a:rPr>
              <a:t>дата</a:t>
            </a:r>
            <a:r>
              <a:rPr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alpha val="80000"/>
                  </a:schemeClr>
                </a:solidFill>
              </a:rPr>
              <a:t>считается</a:t>
            </a:r>
            <a:r>
              <a:rPr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alpha val="80000"/>
                  </a:schemeClr>
                </a:solidFill>
              </a:rPr>
              <a:t>днём</a:t>
            </a:r>
            <a:r>
              <a:rPr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alpha val="80000"/>
                  </a:schemeClr>
                </a:solidFill>
              </a:rPr>
              <a:t>основания</a:t>
            </a:r>
            <a:r>
              <a:rPr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alpha val="80000"/>
                  </a:schemeClr>
                </a:solidFill>
              </a:rPr>
              <a:t>фабрики</a:t>
            </a:r>
            <a:r>
              <a:rPr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alpha val="80000"/>
                  </a:schemeClr>
                </a:solidFill>
              </a:rPr>
              <a:t>обуви</a:t>
            </a:r>
            <a:r>
              <a:rPr dirty="0">
                <a:solidFill>
                  <a:schemeClr val="tx1">
                    <a:alpha val="80000"/>
                  </a:schemeClr>
                </a:solidFill>
              </a:rPr>
              <a:t> "</a:t>
            </a:r>
            <a:r>
              <a:rPr dirty="0" err="1">
                <a:solidFill>
                  <a:schemeClr val="tx1">
                    <a:alpha val="80000"/>
                  </a:schemeClr>
                </a:solidFill>
              </a:rPr>
              <a:t>Товарищества</a:t>
            </a:r>
            <a:r>
              <a:rPr dirty="0">
                <a:solidFill>
                  <a:schemeClr val="tx1">
                    <a:alpha val="80000"/>
                  </a:schemeClr>
                </a:solidFill>
              </a:rPr>
              <a:t> Н. А. </a:t>
            </a:r>
            <a:r>
              <a:rPr dirty="0" err="1">
                <a:solidFill>
                  <a:schemeClr val="tx1">
                    <a:alpha val="80000"/>
                  </a:schemeClr>
                </a:solidFill>
              </a:rPr>
              <a:t>Столярова</a:t>
            </a:r>
            <a:r>
              <a:rPr dirty="0">
                <a:solidFill>
                  <a:schemeClr val="tx1">
                    <a:alpha val="80000"/>
                  </a:schemeClr>
                </a:solidFill>
              </a:rPr>
              <a:t> с </a:t>
            </a:r>
            <a:r>
              <a:rPr dirty="0" err="1">
                <a:solidFill>
                  <a:schemeClr val="tx1">
                    <a:alpha val="80000"/>
                  </a:schemeClr>
                </a:solidFill>
              </a:rPr>
              <a:t>сыновьями</a:t>
            </a:r>
            <a:r>
              <a:rPr dirty="0">
                <a:solidFill>
                  <a:schemeClr val="tx1">
                    <a:alpha val="80000"/>
                  </a:schemeClr>
                </a:solidFill>
              </a:rPr>
              <a:t>" в </a:t>
            </a:r>
            <a:r>
              <a:rPr dirty="0" err="1">
                <a:solidFill>
                  <a:schemeClr val="tx1">
                    <a:alpha val="80000"/>
                  </a:schemeClr>
                </a:solidFill>
              </a:rPr>
              <a:t>Кимрах</a:t>
            </a:r>
            <a:r>
              <a:rPr dirty="0">
                <a:solidFill>
                  <a:schemeClr val="tx1">
                    <a:alpha val="80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9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1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!!BGRectangle"/>
          <p:cNvSpPr/>
          <p:nvPr/>
        </p:nvSpPr>
        <p:spPr>
          <a:xfrm>
            <a:off x="-1" y="0"/>
            <a:ext cx="12188954" cy="6858000"/>
          </a:xfrm>
          <a:prstGeom prst="rect">
            <a:avLst/>
          </a:prstGeom>
          <a:solidFill>
            <a:srgbClr val="41414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6" name="!!Line"/>
          <p:cNvSpPr/>
          <p:nvPr/>
        </p:nvSpPr>
        <p:spPr>
          <a:xfrm>
            <a:off x="464566" y="585216"/>
            <a:ext cx="12701" cy="9144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47" name="Рисунок 5" descr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1674" y="2208127"/>
            <a:ext cx="6215794" cy="4171570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Текст 3"/>
          <p:cNvSpPr txBox="1">
            <a:spLocks noGrp="1"/>
          </p:cNvSpPr>
          <p:nvPr>
            <p:ph type="body" idx="1"/>
          </p:nvPr>
        </p:nvSpPr>
        <p:spPr>
          <a:xfrm>
            <a:off x="6694093" y="75413"/>
            <a:ext cx="5497907" cy="6714299"/>
          </a:xfrm>
          <a:prstGeom prst="rect">
            <a:avLst/>
          </a:prstGeom>
        </p:spPr>
        <p:txBody>
          <a:bodyPr anchor="ctr"/>
          <a:lstStyle/>
          <a:p>
            <a:pPr marL="0" indent="0" defTabSz="841247">
              <a:spcBef>
                <a:spcPts val="900"/>
              </a:spcBef>
              <a:buSzTx/>
              <a:buNone/>
              <a:defRPr sz="1656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     </a:t>
            </a:r>
            <a:endParaRPr sz="1472"/>
          </a:p>
          <a:p>
            <a:pPr marL="0" indent="0" defTabSz="841247">
              <a:spcBef>
                <a:spcPts val="900"/>
              </a:spcBef>
              <a:buSzTx/>
              <a:buNone/>
              <a:defRPr sz="1656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Фабрика была национализирована в годы гражданской войны, когда в стране царили голод и разруха. После окончания гражданской войны, за большие заслуги коллектива по снабжению обувью Красной армии, фабрике присваивается имя «Красная звезда». </a:t>
            </a:r>
          </a:p>
          <a:p>
            <a:pPr marL="0" indent="0" defTabSz="841247">
              <a:spcBef>
                <a:spcPts val="900"/>
              </a:spcBef>
              <a:buSzTx/>
              <a:buNone/>
              <a:defRPr sz="1656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    Состояние фабрики оставляло желать лучшего.       Свыше 80 процентов  операций   выполнялось  вручную.   Фабрика в результате оказалась нерентабельной. Встал вопрос о закрытии фабрики и строительстве новой. Обувщики, которых поддержало руководство города, решают отстоять свое детище и начинают реконструкцию предприятия.           Строятся помещения для механического цеха, перестраивается котельная, цеха основного корпуса переводятся на паровое отопление, поступает много отечественного оборудования, например, прессы для механического раскроя. Появились и хорошие организаторы-руководители. </a:t>
            </a:r>
          </a:p>
          <a:p>
            <a:pPr marL="0" indent="0" defTabSz="841247">
              <a:spcBef>
                <a:spcPts val="900"/>
              </a:spcBef>
              <a:buSzTx/>
              <a:buNone/>
              <a:defRPr sz="1656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И в 1927 году фабрика выпускает уже 480 тысяч пар обуви. Так «Красная звезда», бывший «Якорь», была спасена для города. </a:t>
            </a:r>
          </a:p>
          <a:p>
            <a:pPr marL="0" indent="0" defTabSz="841247">
              <a:spcBef>
                <a:spcPts val="900"/>
              </a:spcBef>
              <a:buSzTx/>
              <a:buNone/>
              <a:defRPr sz="1656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Фабрика начинает успешно развиваться. </a:t>
            </a:r>
          </a:p>
          <a:p>
            <a:pPr marL="0" indent="-210311" defTabSz="841247">
              <a:spcBef>
                <a:spcPts val="900"/>
              </a:spcBef>
              <a:defRPr sz="1472"/>
            </a:pPr>
            <a:endParaRPr/>
          </a:p>
        </p:txBody>
      </p:sp>
      <p:sp>
        <p:nvSpPr>
          <p:cNvPr id="149" name="Заголовок 5"/>
          <p:cNvSpPr txBox="1">
            <a:spLocks noGrp="1"/>
          </p:cNvSpPr>
          <p:nvPr>
            <p:ph type="title"/>
          </p:nvPr>
        </p:nvSpPr>
        <p:spPr>
          <a:xfrm>
            <a:off x="463270" y="645457"/>
            <a:ext cx="4936285" cy="1492625"/>
          </a:xfrm>
          <a:prstGeom prst="rect">
            <a:avLst/>
          </a:prstGeom>
        </p:spPr>
        <p:txBody>
          <a:bodyPr/>
          <a:lstStyle>
            <a:lvl1pPr algn="ctr" defTabSz="886968">
              <a:defRPr sz="5238"/>
            </a:lvl1pPr>
          </a:lstStyle>
          <a:p>
            <a:r>
              <a:t>Красная звезда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5" presetClass="entr" presetSubtype="9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" grpId="1" animBg="1" advAuto="0"/>
      <p:bldP spid="148" grpId="2" animBg="1" advAuto="0"/>
      <p:bldP spid="149" grpId="3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Заголовок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365760">
              <a:defRPr sz="1560"/>
            </a:pPr>
            <a:br/>
            <a:br/>
            <a:br/>
            <a:br/>
            <a:br/>
            <a:br/>
            <a:endParaRPr/>
          </a:p>
        </p:txBody>
      </p:sp>
      <p:pic>
        <p:nvPicPr>
          <p:cNvPr id="152" name="Рисунок 4" descr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6" y="1258"/>
            <a:ext cx="12184566" cy="68570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1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2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55" name="Рисунок 5" descr="Рисунок 5"/>
          <p:cNvPicPr>
            <a:picLocks noGrp="1" noChangeAspect="1"/>
          </p:cNvPicPr>
          <p:nvPr>
            <p:ph type="pic" idx="2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20787" y="9"/>
            <a:ext cx="8669533" cy="6857991"/>
          </a:xfrm>
          <a:prstGeom prst="rect">
            <a:avLst/>
          </a:prstGeom>
        </p:spPr>
      </p:pic>
      <p:sp>
        <p:nvSpPr>
          <p:cNvPr id="156" name="Rectangle 22"/>
          <p:cNvSpPr/>
          <p:nvPr/>
        </p:nvSpPr>
        <p:spPr>
          <a:xfrm>
            <a:off x="1" y="0"/>
            <a:ext cx="9756603" cy="6858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9000">
                <a:srgbClr val="000000">
                  <a:alpha val="38000"/>
                </a:srgbClr>
              </a:gs>
              <a:gs pos="35000">
                <a:srgbClr val="000000">
                  <a:alpha val="78000"/>
                </a:srgbClr>
              </a:gs>
              <a:gs pos="58000">
                <a:srgbClr val="000000"/>
              </a:gs>
              <a:gs pos="100000">
                <a:srgbClr val="000000"/>
              </a:gs>
            </a:gsLst>
            <a:lin ang="108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7" name="Заголовок 1"/>
          <p:cNvSpPr txBox="1">
            <a:spLocks noGrp="1"/>
          </p:cNvSpPr>
          <p:nvPr>
            <p:ph type="title"/>
          </p:nvPr>
        </p:nvSpPr>
        <p:spPr>
          <a:xfrm>
            <a:off x="1126422" y="504333"/>
            <a:ext cx="4785369" cy="1124713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649223">
              <a:defRPr sz="3834"/>
            </a:lvl1pPr>
          </a:lstStyle>
          <a:p>
            <a:r>
              <a:t>Кроссовки для афганцев.</a:t>
            </a:r>
          </a:p>
        </p:txBody>
      </p:sp>
      <p:sp>
        <p:nvSpPr>
          <p:cNvPr id="158" name="Rectangle 24"/>
          <p:cNvSpPr/>
          <p:nvPr/>
        </p:nvSpPr>
        <p:spPr>
          <a:xfrm rot="5400000">
            <a:off x="662558" y="605790"/>
            <a:ext cx="73153" cy="54864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9" name="Rectangle 26"/>
          <p:cNvSpPr/>
          <p:nvPr/>
        </p:nvSpPr>
        <p:spPr>
          <a:xfrm>
            <a:off x="428243" y="2443479"/>
            <a:ext cx="3300986" cy="1828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0" name="Текст 3"/>
          <p:cNvSpPr txBox="1">
            <a:spLocks noGrp="1"/>
          </p:cNvSpPr>
          <p:nvPr>
            <p:ph type="body" sz="half" idx="1"/>
          </p:nvPr>
        </p:nvSpPr>
        <p:spPr>
          <a:xfrm>
            <a:off x="371092" y="2718054"/>
            <a:ext cx="5247284" cy="3635612"/>
          </a:xfrm>
          <a:prstGeom prst="rect">
            <a:avLst/>
          </a:prstGeom>
        </p:spPr>
        <p:txBody>
          <a:bodyPr/>
          <a:lstStyle/>
          <a:p>
            <a:pPr defTabSz="877823">
              <a:spcBef>
                <a:spcPts val="900"/>
              </a:spcBef>
              <a:defRPr sz="2304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    Во время войны в Афганистане советские солдаты носили именно Кимрские кроссовки, пошитые на "Красной звезде". Там был очень жаркий климат, и ноги от берц и кирзачей очень быстро потели, что было неудобно для солдат. А вот в кроссовках было удобнее бегать по поверхности, потому что чувствительность была лучше, а из-за легкого веса и скорость прибавлялась. 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3" animBg="1" advAuto="0"/>
      <p:bldP spid="157" grpId="1" animBg="1" advAuto="0"/>
      <p:bldP spid="160" grpId="2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Рисунок 5" descr="Рисунок 5"/>
          <p:cNvPicPr>
            <a:picLocks noChangeAspect="1"/>
          </p:cNvPicPr>
          <p:nvPr/>
        </p:nvPicPr>
        <p:blipFill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48" y="-2008"/>
            <a:ext cx="12188953" cy="6857990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Заголовок 1"/>
          <p:cNvSpPr txBox="1">
            <a:spLocks noGrp="1"/>
          </p:cNvSpPr>
          <p:nvPr>
            <p:ph type="title"/>
          </p:nvPr>
        </p:nvSpPr>
        <p:spPr>
          <a:xfrm>
            <a:off x="6053668" y="803324"/>
            <a:ext cx="5314537" cy="1325564"/>
          </a:xfrm>
          <a:prstGeom prst="rect">
            <a:avLst/>
          </a:prstGeom>
        </p:spPr>
        <p:txBody>
          <a:bodyPr anchor="ctr"/>
          <a:lstStyle>
            <a:lvl1pPr>
              <a:defRPr sz="4400"/>
            </a:lvl1pPr>
          </a:lstStyle>
          <a:p>
            <a:br/>
            <a:endParaRPr/>
          </a:p>
        </p:txBody>
      </p:sp>
      <p:sp>
        <p:nvSpPr>
          <p:cNvPr id="164" name="Freeform: Shape 40"/>
          <p:cNvSpPr/>
          <p:nvPr/>
        </p:nvSpPr>
        <p:spPr>
          <a:xfrm>
            <a:off x="-1" y="-2009"/>
            <a:ext cx="5609222" cy="58402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7857" y="0"/>
                </a:lnTo>
                <a:lnTo>
                  <a:pt x="18571" y="755"/>
                </a:lnTo>
                <a:cubicBezTo>
                  <a:pt x="20463" y="2957"/>
                  <a:pt x="21600" y="5781"/>
                  <a:pt x="21600" y="8859"/>
                </a:cubicBezTo>
                <a:cubicBezTo>
                  <a:pt x="21600" y="15896"/>
                  <a:pt x="15661" y="21600"/>
                  <a:pt x="8334" y="21600"/>
                </a:cubicBezTo>
                <a:cubicBezTo>
                  <a:pt x="5587" y="21600"/>
                  <a:pt x="3035" y="20798"/>
                  <a:pt x="917" y="19424"/>
                </a:cubicBezTo>
                <a:lnTo>
                  <a:pt x="0" y="18765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65" name="Рисунок 5" descr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1035" y="-133353"/>
            <a:ext cx="5441805" cy="56549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8412"/>
                </a:lnTo>
                <a:lnTo>
                  <a:pt x="622" y="18938"/>
                </a:lnTo>
                <a:cubicBezTo>
                  <a:pt x="2827" y="20606"/>
                  <a:pt x="5607" y="21600"/>
                  <a:pt x="8629" y="21600"/>
                </a:cubicBezTo>
                <a:cubicBezTo>
                  <a:pt x="15792" y="21600"/>
                  <a:pt x="21600" y="16011"/>
                  <a:pt x="21600" y="9118"/>
                </a:cubicBezTo>
                <a:cubicBezTo>
                  <a:pt x="21600" y="5671"/>
                  <a:pt x="20148" y="2551"/>
                  <a:pt x="17800" y="293"/>
                </a:cubicBezTo>
                <a:lnTo>
                  <a:pt x="17467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66" name="Текст 3"/>
          <p:cNvSpPr txBox="1">
            <a:spLocks noGrp="1"/>
          </p:cNvSpPr>
          <p:nvPr>
            <p:ph type="body" sz="half" idx="1"/>
          </p:nvPr>
        </p:nvSpPr>
        <p:spPr>
          <a:xfrm>
            <a:off x="8435602" y="84840"/>
            <a:ext cx="3625363" cy="394906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>
              <a:defRPr sz="20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dirty="0" err="1"/>
              <a:t>Кимрские</a:t>
            </a:r>
            <a:r>
              <a:rPr dirty="0"/>
              <a:t> </a:t>
            </a:r>
            <a:r>
              <a:rPr dirty="0" err="1"/>
              <a:t>производители</a:t>
            </a:r>
            <a:r>
              <a:rPr dirty="0"/>
              <a:t> </a:t>
            </a:r>
            <a:r>
              <a:rPr dirty="0" err="1"/>
              <a:t>изготавливали</a:t>
            </a:r>
            <a:r>
              <a:rPr dirty="0"/>
              <a:t> </a:t>
            </a:r>
            <a:r>
              <a:rPr dirty="0" err="1"/>
              <a:t>самую</a:t>
            </a:r>
            <a:r>
              <a:rPr dirty="0"/>
              <a:t> </a:t>
            </a:r>
            <a:r>
              <a:rPr dirty="0" err="1"/>
              <a:t>разнообразную</a:t>
            </a:r>
            <a:r>
              <a:rPr dirty="0"/>
              <a:t> </a:t>
            </a:r>
            <a:r>
              <a:rPr dirty="0" err="1"/>
              <a:t>обувь</a:t>
            </a:r>
            <a:r>
              <a:rPr dirty="0"/>
              <a:t>. </a:t>
            </a:r>
            <a:r>
              <a:rPr dirty="0" err="1"/>
              <a:t>Она</a:t>
            </a:r>
            <a:r>
              <a:rPr dirty="0"/>
              <a:t> </a:t>
            </a:r>
            <a:r>
              <a:rPr dirty="0" err="1"/>
              <a:t>отличалась</a:t>
            </a:r>
            <a:r>
              <a:rPr dirty="0"/>
              <a:t> </a:t>
            </a: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только</a:t>
            </a:r>
            <a:r>
              <a:rPr dirty="0"/>
              <a:t> </a:t>
            </a:r>
            <a:r>
              <a:rPr dirty="0" err="1"/>
              <a:t>своим</a:t>
            </a:r>
            <a:r>
              <a:rPr dirty="0"/>
              <a:t> </a:t>
            </a:r>
            <a:r>
              <a:rPr dirty="0" err="1"/>
              <a:t>качеством</a:t>
            </a:r>
            <a:r>
              <a:rPr dirty="0"/>
              <a:t>, </a:t>
            </a:r>
            <a:r>
              <a:rPr dirty="0" err="1"/>
              <a:t>но</a:t>
            </a:r>
            <a:r>
              <a:rPr dirty="0"/>
              <a:t> и </a:t>
            </a:r>
            <a:r>
              <a:rPr dirty="0" err="1"/>
              <a:t>современностью</a:t>
            </a:r>
            <a:r>
              <a:rPr dirty="0"/>
              <a:t>, </a:t>
            </a:r>
            <a:r>
              <a:rPr dirty="0" err="1"/>
              <a:t>эстетичностью</a:t>
            </a:r>
            <a:r>
              <a:rPr dirty="0"/>
              <a:t>, </a:t>
            </a:r>
            <a:r>
              <a:rPr dirty="0" err="1"/>
              <a:t>удобством</a:t>
            </a:r>
            <a:r>
              <a:rPr dirty="0"/>
              <a:t>. </a:t>
            </a:r>
          </a:p>
          <a:p>
            <a:pPr marL="0">
              <a:defRPr sz="20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dirty="0" err="1"/>
              <a:t>Фабрика</a:t>
            </a:r>
            <a:r>
              <a:rPr dirty="0"/>
              <a:t> </a:t>
            </a:r>
            <a:r>
              <a:rPr dirty="0" err="1"/>
              <a:t>выпускала</a:t>
            </a:r>
            <a:r>
              <a:rPr dirty="0"/>
              <a:t> </a:t>
            </a:r>
            <a:r>
              <a:rPr dirty="0" err="1"/>
              <a:t>большой</a:t>
            </a:r>
            <a:r>
              <a:rPr dirty="0"/>
              <a:t> </a:t>
            </a:r>
            <a:r>
              <a:rPr dirty="0" err="1"/>
              <a:t>ассортимент</a:t>
            </a:r>
            <a:r>
              <a:rPr dirty="0"/>
              <a:t> </a:t>
            </a:r>
            <a:r>
              <a:rPr dirty="0" err="1"/>
              <a:t>обуви</a:t>
            </a:r>
            <a:r>
              <a:rPr dirty="0"/>
              <a:t>, </a:t>
            </a:r>
            <a:r>
              <a:rPr dirty="0" err="1"/>
              <a:t>начиная</a:t>
            </a:r>
            <a:r>
              <a:rPr dirty="0"/>
              <a:t> </a:t>
            </a:r>
            <a:r>
              <a:rPr dirty="0" err="1"/>
              <a:t>от</a:t>
            </a:r>
            <a:r>
              <a:rPr dirty="0"/>
              <a:t> </a:t>
            </a:r>
            <a:r>
              <a:rPr dirty="0" err="1"/>
              <a:t>детских</a:t>
            </a:r>
            <a:r>
              <a:rPr dirty="0"/>
              <a:t> </a:t>
            </a:r>
            <a:r>
              <a:rPr dirty="0" err="1"/>
              <a:t>пинеток</a:t>
            </a:r>
            <a:r>
              <a:rPr dirty="0"/>
              <a:t> </a:t>
            </a:r>
            <a:r>
              <a:rPr dirty="0" err="1"/>
              <a:t>до</a:t>
            </a:r>
            <a:r>
              <a:rPr dirty="0"/>
              <a:t> </a:t>
            </a:r>
            <a:r>
              <a:rPr dirty="0" err="1"/>
              <a:t>сапог</a:t>
            </a:r>
            <a:r>
              <a:rPr dirty="0"/>
              <a:t>, а </a:t>
            </a:r>
            <a:r>
              <a:rPr dirty="0" err="1"/>
              <a:t>позже</a:t>
            </a:r>
            <a:r>
              <a:rPr dirty="0"/>
              <a:t> </a:t>
            </a:r>
            <a:r>
              <a:rPr dirty="0" err="1"/>
              <a:t>даже</a:t>
            </a:r>
            <a:r>
              <a:rPr dirty="0"/>
              <a:t> </a:t>
            </a:r>
            <a:r>
              <a:rPr dirty="0" err="1"/>
              <a:t>обувь</a:t>
            </a:r>
            <a:r>
              <a:rPr dirty="0"/>
              <a:t>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космонавтов</a:t>
            </a:r>
            <a:r>
              <a:rPr dirty="0"/>
              <a:t>, – </a:t>
            </a:r>
            <a:r>
              <a:rPr dirty="0" err="1"/>
              <a:t>вспоминает</a:t>
            </a:r>
            <a:r>
              <a:rPr dirty="0"/>
              <a:t> </a:t>
            </a:r>
            <a:r>
              <a:rPr dirty="0" err="1"/>
              <a:t>Лариса</a:t>
            </a:r>
            <a:r>
              <a:rPr dirty="0"/>
              <a:t> </a:t>
            </a:r>
            <a:r>
              <a:rPr dirty="0" err="1"/>
              <a:t>Денисовна</a:t>
            </a:r>
            <a:r>
              <a:rPr dirty="0"/>
              <a:t>. </a:t>
            </a:r>
            <a:r>
              <a:rPr lang="ru-RU" dirty="0"/>
              <a:t>   	</a:t>
            </a:r>
            <a:endParaRPr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57C63B-AB3A-4CA1-84AB-A2D1BFFDB75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9226" y="9834"/>
            <a:ext cx="2996376" cy="536856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FDC9EA-D5CF-487C-8FF6-EB2D8345391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6842" y="4033905"/>
            <a:ext cx="3753350" cy="28177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D3113C3-5146-4F01-8EBF-151E15A87119}"/>
              </a:ext>
            </a:extLst>
          </p:cNvPr>
          <p:cNvSpPr txBox="1"/>
          <p:nvPr/>
        </p:nvSpPr>
        <p:spPr>
          <a:xfrm>
            <a:off x="1944280" y="5869242"/>
            <a:ext cx="6169842" cy="923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Узнать побольше про то как проводился пошив обуви для космонавтов нам не удалось. Это до сих пор </a:t>
            </a:r>
            <a:r>
              <a:rPr lang="ru-RU" b="1" dirty="0">
                <a:solidFill>
                  <a:schemeClr val="bg1"/>
                </a:solidFill>
              </a:rPr>
              <a:t>государственная тайна.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5" presetClass="entr" presetSubtype="9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" grpId="1" animBg="1" advAuto="0"/>
      <p:bldP spid="166" grpId="2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Рисунок 4" descr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" y="10"/>
            <a:ext cx="12188812" cy="6857990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Freeform: Shape 15"/>
          <p:cNvSpPr/>
          <p:nvPr/>
        </p:nvSpPr>
        <p:spPr>
          <a:xfrm>
            <a:off x="-1" y="4023809"/>
            <a:ext cx="11016945" cy="22623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9546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262626">
              <a:alpha val="88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0" name="Заголовок 1"/>
          <p:cNvSpPr txBox="1">
            <a:spLocks noGrp="1"/>
          </p:cNvSpPr>
          <p:nvPr>
            <p:ph type="title"/>
          </p:nvPr>
        </p:nvSpPr>
        <p:spPr>
          <a:xfrm>
            <a:off x="618062" y="4185749"/>
            <a:ext cx="9265771" cy="622837"/>
          </a:xfrm>
          <a:prstGeom prst="rect">
            <a:avLst/>
          </a:prstGeom>
        </p:spPr>
        <p:txBody>
          <a:bodyPr/>
          <a:lstStyle>
            <a:lvl1pPr>
              <a:defRPr sz="1700"/>
            </a:lvl1pPr>
          </a:lstStyle>
          <a:p>
            <a:br/>
            <a:endParaRPr/>
          </a:p>
        </p:txBody>
      </p:sp>
      <p:sp>
        <p:nvSpPr>
          <p:cNvPr id="171" name="Content Placeholder 7"/>
          <p:cNvSpPr txBox="1">
            <a:spLocks noGrp="1"/>
          </p:cNvSpPr>
          <p:nvPr>
            <p:ph type="body" sz="quarter" idx="1"/>
          </p:nvPr>
        </p:nvSpPr>
        <p:spPr>
          <a:xfrm>
            <a:off x="618063" y="4856920"/>
            <a:ext cx="9565028" cy="1249242"/>
          </a:xfrm>
          <a:prstGeom prst="rect">
            <a:avLst/>
          </a:prstGeom>
        </p:spPr>
        <p:txBody>
          <a:bodyPr/>
          <a:lstStyle/>
          <a:p>
            <a:r>
              <a:t>В Кимрском краеведческом музее сохранилось очень много образцов обуви.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" grpId="1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Рисунок 5" descr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17521" y="10"/>
            <a:ext cx="8074480" cy="6857922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Freeform: Shape 9"/>
          <p:cNvSpPr/>
          <p:nvPr/>
        </p:nvSpPr>
        <p:spPr>
          <a:xfrm flipV="1">
            <a:off x="-1" y="-478"/>
            <a:ext cx="7859802" cy="68584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1196" y="21600"/>
                </a:lnTo>
                <a:lnTo>
                  <a:pt x="1197" y="21598"/>
                </a:lnTo>
                <a:lnTo>
                  <a:pt x="0" y="21598"/>
                </a:lnTo>
                <a:lnTo>
                  <a:pt x="0" y="0"/>
                </a:lnTo>
                <a:lnTo>
                  <a:pt x="12871" y="0"/>
                </a:lnTo>
                <a:close/>
              </a:path>
            </a:pathLst>
          </a:custGeom>
          <a:solidFill>
            <a:srgbClr val="262626">
              <a:alpha val="7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5" name="Freeform: Shape 11"/>
          <p:cNvSpPr/>
          <p:nvPr/>
        </p:nvSpPr>
        <p:spPr>
          <a:xfrm flipV="1">
            <a:off x="-1" y="-478"/>
            <a:ext cx="7431176" cy="68584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19" y="21600"/>
                </a:lnTo>
                <a:lnTo>
                  <a:pt x="20" y="21598"/>
                </a:lnTo>
                <a:lnTo>
                  <a:pt x="0" y="21598"/>
                </a:lnTo>
                <a:lnTo>
                  <a:pt x="0" y="0"/>
                </a:lnTo>
                <a:lnTo>
                  <a:pt x="12367" y="0"/>
                </a:lnTo>
                <a:close/>
              </a:path>
            </a:pathLst>
          </a:custGeom>
          <a:solidFill>
            <a:srgbClr val="26262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6" name="Заголовок 1"/>
          <p:cNvSpPr txBox="1">
            <a:spLocks noGrp="1"/>
          </p:cNvSpPr>
          <p:nvPr>
            <p:ph type="title"/>
          </p:nvPr>
        </p:nvSpPr>
        <p:spPr>
          <a:xfrm>
            <a:off x="804672" y="365125"/>
            <a:ext cx="5266155" cy="1325563"/>
          </a:xfrm>
          <a:prstGeom prst="rect">
            <a:avLst/>
          </a:prstGeom>
        </p:spPr>
        <p:txBody>
          <a:bodyPr anchor="ctr"/>
          <a:lstStyle>
            <a:lvl1pPr>
              <a:defRPr sz="4400"/>
            </a:lvl1pPr>
          </a:lstStyle>
          <a:p>
            <a:r>
              <a:t>Внутренняя жизнь на фабрике.</a:t>
            </a:r>
          </a:p>
        </p:txBody>
      </p:sp>
      <p:sp>
        <p:nvSpPr>
          <p:cNvPr id="177" name="Текст 3"/>
          <p:cNvSpPr txBox="1">
            <a:spLocks noGrp="1"/>
          </p:cNvSpPr>
          <p:nvPr>
            <p:ph type="body" sz="quarter" idx="1"/>
          </p:nvPr>
        </p:nvSpPr>
        <p:spPr>
          <a:xfrm>
            <a:off x="804672" y="2022600"/>
            <a:ext cx="3941500" cy="4154363"/>
          </a:xfrm>
          <a:prstGeom prst="rect">
            <a:avLst/>
          </a:prstGeom>
        </p:spPr>
        <p:txBody>
          <a:bodyPr/>
          <a:lstStyle/>
          <a:p>
            <a:pPr marL="0">
              <a:defRPr sz="2000"/>
            </a:pPr>
            <a:r>
              <a:t>У работников "Красной звезды" по мимо производственных обязанностей была насыщенная жизнь.</a:t>
            </a:r>
            <a:endParaRPr sz="1600"/>
          </a:p>
          <a:p>
            <a:pPr marL="0">
              <a:defRPr sz="2000"/>
            </a:pPr>
            <a:r>
              <a:t>У фабрики был свой оркестр, спортивные команды. Работники активно участвовали в жизни города. И даже выигрывали на областных чемпионатах.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1" animBg="1" advAuto="0"/>
      <p:bldP spid="177" grpId="2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Rectangle 26"/>
          <p:cNvSpPr/>
          <p:nvPr/>
        </p:nvSpPr>
        <p:spPr>
          <a:xfrm>
            <a:off x="4708357" y="3509962"/>
            <a:ext cx="7092216" cy="2967840"/>
          </a:xfrm>
          <a:prstGeom prst="rect">
            <a:avLst/>
          </a:prstGeom>
          <a:solidFill>
            <a:srgbClr val="404040"/>
          </a:solidFill>
          <a:ln w="127000" cap="sq">
            <a:solidFill>
              <a:srgbClr val="40404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0" name="Заголовок 1"/>
          <p:cNvSpPr txBox="1">
            <a:spLocks noGrp="1"/>
          </p:cNvSpPr>
          <p:nvPr>
            <p:ph type="title"/>
          </p:nvPr>
        </p:nvSpPr>
        <p:spPr>
          <a:xfrm>
            <a:off x="5021820" y="3812954"/>
            <a:ext cx="6465289" cy="1516015"/>
          </a:xfrm>
          <a:prstGeom prst="rect">
            <a:avLst/>
          </a:prstGeom>
        </p:spPr>
        <p:txBody>
          <a:bodyPr anchor="b"/>
          <a:lstStyle/>
          <a:p>
            <a:pPr>
              <a:defRPr sz="2300">
                <a:solidFill>
                  <a:srgbClr val="FFFFFF"/>
                </a:solidFill>
              </a:defRPr>
            </a:pPr>
            <a:r>
              <a:t>Много внимания уделялось детям работников фабрики. Для них были открыты четыре детских сада (№1,5,10,25) и ясли "Звёздочка"</a:t>
            </a:r>
          </a:p>
        </p:txBody>
      </p:sp>
      <p:pic>
        <p:nvPicPr>
          <p:cNvPr id="181" name="Рисунок 17" descr="Рисунок 1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7634" y="299362"/>
            <a:ext cx="4160412" cy="30492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Рисунок 15" descr="Рисунок 1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54296" y="299362"/>
            <a:ext cx="7217086" cy="3008190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Straight Connector 28"/>
          <p:cNvSpPr/>
          <p:nvPr/>
        </p:nvSpPr>
        <p:spPr>
          <a:xfrm>
            <a:off x="5138287" y="5443085"/>
            <a:ext cx="6400801" cy="1"/>
          </a:xfrm>
          <a:prstGeom prst="line">
            <a:avLst/>
          </a:prstGeom>
          <a:ln w="22225">
            <a:solidFill>
              <a:srgbClr val="D9D9D9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84" name="Рисунок 11" descr="Рисунок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7634" y="3509433"/>
            <a:ext cx="4160412" cy="30268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" grpId="1" animBg="1" advAuto="0"/>
      <p:bldP spid="181" grpId="2" animBg="1" advAuto="0"/>
      <p:bldP spid="182" grpId="3" animBg="1" advAuto="0"/>
      <p:bldP spid="184" grpId="4" animBg="1" advAuto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920</Words>
  <Application>Microsoft Office PowerPoint</Application>
  <PresentationFormat>Широкоэкранный</PresentationFormat>
  <Paragraphs>46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Georgia</vt:lpstr>
      <vt:lpstr>Тема Office</vt:lpstr>
      <vt:lpstr>Презентация PowerPoint</vt:lpstr>
      <vt:lpstr>История начало.</vt:lpstr>
      <vt:lpstr>Красная звезда</vt:lpstr>
      <vt:lpstr>      </vt:lpstr>
      <vt:lpstr>Кроссовки для афганцев.</vt:lpstr>
      <vt:lpstr> </vt:lpstr>
      <vt:lpstr> </vt:lpstr>
      <vt:lpstr>Внутренняя жизнь на фабрике.</vt:lpstr>
      <vt:lpstr>Много внимания уделялось детям работников фабрики. Для них были открыты четыре детских сада (№1,5,10,25) и ясли "Звёздочка"</vt:lpstr>
      <vt:lpstr>    И детский загородный лагерь  «Звёздочка»,  который принимал ежегодно кимрских ребят с 7 до 18 лет для летнего отдыха.</vt:lpstr>
      <vt:lpstr>В лагере работала вожатой  и воспитателем,    учитель музыки МОУ «Средняя школа №16»  Бакова  Светлана Николаевна  (фото из личных архивов.)</vt:lpstr>
      <vt:lpstr>Как "Красная звезда" повлияла на развитие города.</vt:lpstr>
      <vt:lpstr>Стадион функционирует и по сей день.</vt:lpstr>
      <vt:lpstr>Распад фабрики.</vt:lpstr>
      <vt:lpstr>Одним из осколков  фабрики сейчас является ООО "Красна звезда" </vt:lpstr>
      <vt:lpstr>Презентация PowerPoint</vt:lpstr>
      <vt:lpstr>Спасибо за внимание! </vt:lpstr>
      <vt:lpstr>Источники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Прошлое и настоящее фабрики "Красная звезда".</dc:title>
  <dc:creator>Maza</dc:creator>
  <cp:lastModifiedBy>Maza</cp:lastModifiedBy>
  <cp:revision>8</cp:revision>
  <dcterms:modified xsi:type="dcterms:W3CDTF">2021-04-13T17:37:19Z</dcterms:modified>
</cp:coreProperties>
</file>